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7A03A-C026-4526-AB79-344C8784F57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75448F-F822-44D0-8A81-FF9720B0A63E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Межотраслевая координация</a:t>
          </a:r>
        </a:p>
      </dgm:t>
    </dgm:pt>
    <dgm:pt modelId="{2BE9BB96-A825-48E9-9EB5-EEA1212414A5}" type="parTrans" cxnId="{239A56AC-065A-4A62-A1B7-EC6A1814DE88}">
      <dgm:prSet/>
      <dgm:spPr/>
      <dgm:t>
        <a:bodyPr/>
        <a:lstStyle/>
        <a:p>
          <a:endParaRPr lang="ru-RU"/>
        </a:p>
      </dgm:t>
    </dgm:pt>
    <dgm:pt modelId="{D6F675CD-B19E-4EAE-8BDA-0F3B48F73145}" type="sibTrans" cxnId="{239A56AC-065A-4A62-A1B7-EC6A1814DE88}">
      <dgm:prSet/>
      <dgm:spPr/>
      <dgm:t>
        <a:bodyPr/>
        <a:lstStyle/>
        <a:p>
          <a:endParaRPr lang="ru-RU"/>
        </a:p>
      </dgm:t>
    </dgm:pt>
    <dgm:pt modelId="{ED4F59EF-308C-445D-82E2-D92AFC5980C1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Утверждение НПА</a:t>
          </a:r>
        </a:p>
      </dgm:t>
    </dgm:pt>
    <dgm:pt modelId="{F2869198-1B18-4DF9-A056-7A4414E3FF67}" type="parTrans" cxnId="{6D7FE937-BF7F-4D2A-8800-BC06ADCD5027}">
      <dgm:prSet/>
      <dgm:spPr/>
      <dgm:t>
        <a:bodyPr/>
        <a:lstStyle/>
        <a:p>
          <a:endParaRPr lang="ru-RU"/>
        </a:p>
      </dgm:t>
    </dgm:pt>
    <dgm:pt modelId="{CDF52C3B-3DA9-49FA-8DA7-987CE5BFF622}" type="sibTrans" cxnId="{6D7FE937-BF7F-4D2A-8800-BC06ADCD5027}">
      <dgm:prSet/>
      <dgm:spPr/>
      <dgm:t>
        <a:bodyPr/>
        <a:lstStyle/>
        <a:p>
          <a:endParaRPr lang="ru-RU"/>
        </a:p>
      </dgm:t>
    </dgm:pt>
    <dgm:pt modelId="{3100168B-0EE8-4820-9CA9-5429AD2FC281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Доступ к информации</a:t>
          </a:r>
        </a:p>
      </dgm:t>
    </dgm:pt>
    <dgm:pt modelId="{B34F0955-2F3B-4ADF-A02D-4B62EA015E20}" type="parTrans" cxnId="{91A25FCD-41BD-4B2E-9E98-067B8AB376B9}">
      <dgm:prSet/>
      <dgm:spPr/>
      <dgm:t>
        <a:bodyPr/>
        <a:lstStyle/>
        <a:p>
          <a:endParaRPr lang="ru-RU"/>
        </a:p>
      </dgm:t>
    </dgm:pt>
    <dgm:pt modelId="{8360C59C-C882-47C7-A834-A023764270F2}" type="sibTrans" cxnId="{91A25FCD-41BD-4B2E-9E98-067B8AB376B9}">
      <dgm:prSet/>
      <dgm:spPr/>
      <dgm:t>
        <a:bodyPr/>
        <a:lstStyle/>
        <a:p>
          <a:endParaRPr lang="ru-RU"/>
        </a:p>
      </dgm:t>
    </dgm:pt>
    <dgm:pt modelId="{A01634F2-9D96-4F6F-B83B-B745A6CB280E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Иски и представление в суде в защиту прав субъектов, собственников и операторов</a:t>
          </a:r>
        </a:p>
      </dgm:t>
    </dgm:pt>
    <dgm:pt modelId="{BCDE750A-DA92-4275-897D-E056508877D1}" type="parTrans" cxnId="{0C009F9A-11E2-4A0D-8DC7-30611C2242A2}">
      <dgm:prSet/>
      <dgm:spPr/>
      <dgm:t>
        <a:bodyPr/>
        <a:lstStyle/>
        <a:p>
          <a:endParaRPr lang="ru-RU"/>
        </a:p>
      </dgm:t>
    </dgm:pt>
    <dgm:pt modelId="{685E8A9D-0C38-48EB-B76A-AC532EE9B3F7}" type="sibTrans" cxnId="{0C009F9A-11E2-4A0D-8DC7-30611C2242A2}">
      <dgm:prSet/>
      <dgm:spPr/>
      <dgm:t>
        <a:bodyPr/>
        <a:lstStyle/>
        <a:p>
          <a:endParaRPr lang="ru-RU"/>
        </a:p>
      </dgm:t>
    </dgm:pt>
    <dgm:pt modelId="{7D19B1AC-2FA1-4AC2-9738-85061F7D89CC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Проверки собственников и операторов, привлечение иных гос. органов к проверкам</a:t>
          </a:r>
        </a:p>
      </dgm:t>
    </dgm:pt>
    <dgm:pt modelId="{BE4ADCD6-F779-4F2F-9AF3-481C13914E91}" type="parTrans" cxnId="{E0BA1E42-56D1-49F7-B8D3-9268C98C724B}">
      <dgm:prSet/>
      <dgm:spPr/>
      <dgm:t>
        <a:bodyPr/>
        <a:lstStyle/>
        <a:p>
          <a:endParaRPr lang="ru-RU"/>
        </a:p>
      </dgm:t>
    </dgm:pt>
    <dgm:pt modelId="{ACACBE26-F58E-4D0C-B68C-79770A6BD72A}" type="sibTrans" cxnId="{E0BA1E42-56D1-49F7-B8D3-9268C98C724B}">
      <dgm:prSet/>
      <dgm:spPr/>
      <dgm:t>
        <a:bodyPr/>
        <a:lstStyle/>
        <a:p>
          <a:endParaRPr lang="ru-RU"/>
        </a:p>
      </dgm:t>
    </dgm:pt>
    <dgm:pt modelId="{A82882D8-AEF4-4FC9-8835-959312BEFFF4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Анализ жалоб и деятельности гос. органов</a:t>
          </a:r>
        </a:p>
      </dgm:t>
    </dgm:pt>
    <dgm:pt modelId="{9AD2E528-1CEC-4734-8032-313B9598B271}" type="parTrans" cxnId="{748F1088-2FD1-47E5-86EC-E25F4D9AEDCE}">
      <dgm:prSet/>
      <dgm:spPr/>
      <dgm:t>
        <a:bodyPr/>
        <a:lstStyle/>
        <a:p>
          <a:endParaRPr lang="ru-RU"/>
        </a:p>
      </dgm:t>
    </dgm:pt>
    <dgm:pt modelId="{D5955CBD-369F-4BDA-9C29-459A3FE66581}" type="sibTrans" cxnId="{748F1088-2FD1-47E5-86EC-E25F4D9AEDCE}">
      <dgm:prSet/>
      <dgm:spPr/>
      <dgm:t>
        <a:bodyPr/>
        <a:lstStyle/>
        <a:p>
          <a:endParaRPr lang="ru-RU"/>
        </a:p>
      </dgm:t>
    </dgm:pt>
    <dgm:pt modelId="{6A1C2BB1-A49E-496D-A196-5FD122A7D103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Информирование, консультирование и просвещение субъектов, собственников и операторов</a:t>
          </a:r>
        </a:p>
      </dgm:t>
    </dgm:pt>
    <dgm:pt modelId="{C5776545-7CE1-4355-97D2-87E4CC3D728D}" type="parTrans" cxnId="{107DD555-B470-463F-AA45-CBF887FC73B0}">
      <dgm:prSet/>
      <dgm:spPr/>
      <dgm:t>
        <a:bodyPr/>
        <a:lstStyle/>
        <a:p>
          <a:endParaRPr lang="ru-RU"/>
        </a:p>
      </dgm:t>
    </dgm:pt>
    <dgm:pt modelId="{4F99568F-4081-417D-A9A8-180572663307}" type="sibTrans" cxnId="{107DD555-B470-463F-AA45-CBF887FC73B0}">
      <dgm:prSet/>
      <dgm:spPr/>
      <dgm:t>
        <a:bodyPr/>
        <a:lstStyle/>
        <a:p>
          <a:endParaRPr lang="ru-RU"/>
        </a:p>
      </dgm:t>
    </dgm:pt>
    <dgm:pt modelId="{F3089EE3-E85B-47F7-AAEC-A2107979A160}">
      <dgm:prSet custT="1"/>
      <dgm:spPr>
        <a:solidFill>
          <a:srgbClr val="FFFF00"/>
        </a:solidFill>
      </dgm:spPr>
      <dgm:t>
        <a:bodyPr/>
        <a:lstStyle/>
        <a:p>
          <a:r>
            <a:rPr lang="ru-RU" sz="1400" b="1">
              <a:solidFill>
                <a:schemeClr val="bg1"/>
              </a:solidFill>
            </a:rPr>
            <a:t>Полномочия, указанные в правилах GDPR реализовать на уровне подзаконных актов. </a:t>
          </a:r>
        </a:p>
      </dgm:t>
    </dgm:pt>
    <dgm:pt modelId="{EAADD467-7E0A-45CF-AAF9-02F80FB45571}" type="parTrans" cxnId="{8BDE7554-C9F3-4396-871A-2622DB9CF270}">
      <dgm:prSet/>
      <dgm:spPr/>
      <dgm:t>
        <a:bodyPr/>
        <a:lstStyle/>
        <a:p>
          <a:endParaRPr lang="ru-RU"/>
        </a:p>
      </dgm:t>
    </dgm:pt>
    <dgm:pt modelId="{1BA39950-39B6-4A97-9270-5B21B87001B4}" type="sibTrans" cxnId="{8BDE7554-C9F3-4396-871A-2622DB9CF270}">
      <dgm:prSet/>
      <dgm:spPr/>
      <dgm:t>
        <a:bodyPr/>
        <a:lstStyle/>
        <a:p>
          <a:endParaRPr lang="ru-RU"/>
        </a:p>
      </dgm:t>
    </dgm:pt>
    <dgm:pt modelId="{CFBB3917-7798-4C23-81D5-4F201C1AE44F}" type="pres">
      <dgm:prSet presAssocID="{8CB7A03A-C026-4526-AB79-344C8784F575}" presName="CompostProcess" presStyleCnt="0">
        <dgm:presLayoutVars>
          <dgm:dir/>
          <dgm:resizeHandles val="exact"/>
        </dgm:presLayoutVars>
      </dgm:prSet>
      <dgm:spPr/>
    </dgm:pt>
    <dgm:pt modelId="{6E1D57A4-6734-4CBF-83C3-3B43FDCDF4DB}" type="pres">
      <dgm:prSet presAssocID="{8CB7A03A-C026-4526-AB79-344C8784F575}" presName="arrow" presStyleLbl="bgShp" presStyleIdx="0" presStyleCnt="1"/>
      <dgm:spPr>
        <a:solidFill>
          <a:schemeClr val="tx1"/>
        </a:solidFill>
      </dgm:spPr>
    </dgm:pt>
    <dgm:pt modelId="{4D600558-66CF-4738-8CB0-97CBF8894C78}" type="pres">
      <dgm:prSet presAssocID="{8CB7A03A-C026-4526-AB79-344C8784F575}" presName="linearProcess" presStyleCnt="0"/>
      <dgm:spPr/>
    </dgm:pt>
    <dgm:pt modelId="{DE79B91D-45FA-4A4B-9D4E-3DAF836D640F}" type="pres">
      <dgm:prSet presAssocID="{FA75448F-F822-44D0-8A81-FF9720B0A63E}" presName="textNode" presStyleLbl="node1" presStyleIdx="0" presStyleCnt="8">
        <dgm:presLayoutVars>
          <dgm:bulletEnabled val="1"/>
        </dgm:presLayoutVars>
      </dgm:prSet>
      <dgm:spPr/>
    </dgm:pt>
    <dgm:pt modelId="{B7DF57DB-0C25-406A-8B6A-77FF1B4DA3A2}" type="pres">
      <dgm:prSet presAssocID="{D6F675CD-B19E-4EAE-8BDA-0F3B48F73145}" presName="sibTrans" presStyleCnt="0"/>
      <dgm:spPr/>
    </dgm:pt>
    <dgm:pt modelId="{B318373B-8B90-45B3-87FF-278985954322}" type="pres">
      <dgm:prSet presAssocID="{ED4F59EF-308C-445D-82E2-D92AFC5980C1}" presName="textNode" presStyleLbl="node1" presStyleIdx="1" presStyleCnt="8">
        <dgm:presLayoutVars>
          <dgm:bulletEnabled val="1"/>
        </dgm:presLayoutVars>
      </dgm:prSet>
      <dgm:spPr/>
    </dgm:pt>
    <dgm:pt modelId="{EB484AEE-CBC3-4AD6-8FE8-B973D34A5B36}" type="pres">
      <dgm:prSet presAssocID="{CDF52C3B-3DA9-49FA-8DA7-987CE5BFF622}" presName="sibTrans" presStyleCnt="0"/>
      <dgm:spPr/>
    </dgm:pt>
    <dgm:pt modelId="{589F0EFA-9BCF-4B54-ADCC-1F3539F88FA7}" type="pres">
      <dgm:prSet presAssocID="{3100168B-0EE8-4820-9CA9-5429AD2FC281}" presName="textNode" presStyleLbl="node1" presStyleIdx="2" presStyleCnt="8">
        <dgm:presLayoutVars>
          <dgm:bulletEnabled val="1"/>
        </dgm:presLayoutVars>
      </dgm:prSet>
      <dgm:spPr/>
    </dgm:pt>
    <dgm:pt modelId="{DFC833B5-CA50-45AB-BE64-A4EDC170ED47}" type="pres">
      <dgm:prSet presAssocID="{8360C59C-C882-47C7-A834-A023764270F2}" presName="sibTrans" presStyleCnt="0"/>
      <dgm:spPr/>
    </dgm:pt>
    <dgm:pt modelId="{06299AED-169E-446A-BB0E-07E30B9E3A3E}" type="pres">
      <dgm:prSet presAssocID="{A01634F2-9D96-4F6F-B83B-B745A6CB280E}" presName="textNode" presStyleLbl="node1" presStyleIdx="3" presStyleCnt="8">
        <dgm:presLayoutVars>
          <dgm:bulletEnabled val="1"/>
        </dgm:presLayoutVars>
      </dgm:prSet>
      <dgm:spPr/>
    </dgm:pt>
    <dgm:pt modelId="{9B06F61B-B73B-47AD-99E8-26A63BB3E8F4}" type="pres">
      <dgm:prSet presAssocID="{685E8A9D-0C38-48EB-B76A-AC532EE9B3F7}" presName="sibTrans" presStyleCnt="0"/>
      <dgm:spPr/>
    </dgm:pt>
    <dgm:pt modelId="{08DB1A5B-1774-466F-B247-14A1F03DC2A3}" type="pres">
      <dgm:prSet presAssocID="{7D19B1AC-2FA1-4AC2-9738-85061F7D89CC}" presName="textNode" presStyleLbl="node1" presStyleIdx="4" presStyleCnt="8">
        <dgm:presLayoutVars>
          <dgm:bulletEnabled val="1"/>
        </dgm:presLayoutVars>
      </dgm:prSet>
      <dgm:spPr/>
    </dgm:pt>
    <dgm:pt modelId="{94955A41-83A7-4ED1-9154-A08E879C67FF}" type="pres">
      <dgm:prSet presAssocID="{ACACBE26-F58E-4D0C-B68C-79770A6BD72A}" presName="sibTrans" presStyleCnt="0"/>
      <dgm:spPr/>
    </dgm:pt>
    <dgm:pt modelId="{A83C8529-DA4F-474D-8556-C54F257BDB10}" type="pres">
      <dgm:prSet presAssocID="{A82882D8-AEF4-4FC9-8835-959312BEFFF4}" presName="textNode" presStyleLbl="node1" presStyleIdx="5" presStyleCnt="8">
        <dgm:presLayoutVars>
          <dgm:bulletEnabled val="1"/>
        </dgm:presLayoutVars>
      </dgm:prSet>
      <dgm:spPr/>
    </dgm:pt>
    <dgm:pt modelId="{6992CE89-1908-409D-9ED0-E924245046AC}" type="pres">
      <dgm:prSet presAssocID="{D5955CBD-369F-4BDA-9C29-459A3FE66581}" presName="sibTrans" presStyleCnt="0"/>
      <dgm:spPr/>
    </dgm:pt>
    <dgm:pt modelId="{931B088A-507D-476F-867B-9035239067EA}" type="pres">
      <dgm:prSet presAssocID="{6A1C2BB1-A49E-496D-A196-5FD122A7D103}" presName="textNode" presStyleLbl="node1" presStyleIdx="6" presStyleCnt="8">
        <dgm:presLayoutVars>
          <dgm:bulletEnabled val="1"/>
        </dgm:presLayoutVars>
      </dgm:prSet>
      <dgm:spPr/>
    </dgm:pt>
    <dgm:pt modelId="{BA2F6729-28F3-4380-BF04-09572534D0CF}" type="pres">
      <dgm:prSet presAssocID="{4F99568F-4081-417D-A9A8-180572663307}" presName="sibTrans" presStyleCnt="0"/>
      <dgm:spPr/>
    </dgm:pt>
    <dgm:pt modelId="{8E28737B-4F37-44CF-A6A5-09530E3BABAF}" type="pres">
      <dgm:prSet presAssocID="{F3089EE3-E85B-47F7-AAEC-A2107979A160}" presName="textNode" presStyleLbl="node1" presStyleIdx="7" presStyleCnt="8">
        <dgm:presLayoutVars>
          <dgm:bulletEnabled val="1"/>
        </dgm:presLayoutVars>
      </dgm:prSet>
      <dgm:spPr/>
    </dgm:pt>
  </dgm:ptLst>
  <dgm:cxnLst>
    <dgm:cxn modelId="{AC8DB60D-123B-4BA0-AD9E-AEDBA6C7A501}" type="presOf" srcId="{A82882D8-AEF4-4FC9-8835-959312BEFFF4}" destId="{A83C8529-DA4F-474D-8556-C54F257BDB10}" srcOrd="0" destOrd="0" presId="urn:microsoft.com/office/officeart/2005/8/layout/hProcess9"/>
    <dgm:cxn modelId="{649F7911-52A9-4073-BDC5-549F825FBDB6}" type="presOf" srcId="{FA75448F-F822-44D0-8A81-FF9720B0A63E}" destId="{DE79B91D-45FA-4A4B-9D4E-3DAF836D640F}" srcOrd="0" destOrd="0" presId="urn:microsoft.com/office/officeart/2005/8/layout/hProcess9"/>
    <dgm:cxn modelId="{1070E91A-49B5-438D-946E-7E82C8750C73}" type="presOf" srcId="{ED4F59EF-308C-445D-82E2-D92AFC5980C1}" destId="{B318373B-8B90-45B3-87FF-278985954322}" srcOrd="0" destOrd="0" presId="urn:microsoft.com/office/officeart/2005/8/layout/hProcess9"/>
    <dgm:cxn modelId="{A5916923-8A24-4C5E-A045-D9357EDCDB86}" type="presOf" srcId="{3100168B-0EE8-4820-9CA9-5429AD2FC281}" destId="{589F0EFA-9BCF-4B54-ADCC-1F3539F88FA7}" srcOrd="0" destOrd="0" presId="urn:microsoft.com/office/officeart/2005/8/layout/hProcess9"/>
    <dgm:cxn modelId="{16D0812B-8576-427B-B963-107D7A824A28}" type="presOf" srcId="{6A1C2BB1-A49E-496D-A196-5FD122A7D103}" destId="{931B088A-507D-476F-867B-9035239067EA}" srcOrd="0" destOrd="0" presId="urn:microsoft.com/office/officeart/2005/8/layout/hProcess9"/>
    <dgm:cxn modelId="{6D7FE937-BF7F-4D2A-8800-BC06ADCD5027}" srcId="{8CB7A03A-C026-4526-AB79-344C8784F575}" destId="{ED4F59EF-308C-445D-82E2-D92AFC5980C1}" srcOrd="1" destOrd="0" parTransId="{F2869198-1B18-4DF9-A056-7A4414E3FF67}" sibTransId="{CDF52C3B-3DA9-49FA-8DA7-987CE5BFF622}"/>
    <dgm:cxn modelId="{E0BA1E42-56D1-49F7-B8D3-9268C98C724B}" srcId="{8CB7A03A-C026-4526-AB79-344C8784F575}" destId="{7D19B1AC-2FA1-4AC2-9738-85061F7D89CC}" srcOrd="4" destOrd="0" parTransId="{BE4ADCD6-F779-4F2F-9AF3-481C13914E91}" sibTransId="{ACACBE26-F58E-4D0C-B68C-79770A6BD72A}"/>
    <dgm:cxn modelId="{8BDE7554-C9F3-4396-871A-2622DB9CF270}" srcId="{8CB7A03A-C026-4526-AB79-344C8784F575}" destId="{F3089EE3-E85B-47F7-AAEC-A2107979A160}" srcOrd="7" destOrd="0" parTransId="{EAADD467-7E0A-45CF-AAF9-02F80FB45571}" sibTransId="{1BA39950-39B6-4A97-9270-5B21B87001B4}"/>
    <dgm:cxn modelId="{107DD555-B470-463F-AA45-CBF887FC73B0}" srcId="{8CB7A03A-C026-4526-AB79-344C8784F575}" destId="{6A1C2BB1-A49E-496D-A196-5FD122A7D103}" srcOrd="6" destOrd="0" parTransId="{C5776545-7CE1-4355-97D2-87E4CC3D728D}" sibTransId="{4F99568F-4081-417D-A9A8-180572663307}"/>
    <dgm:cxn modelId="{748F1088-2FD1-47E5-86EC-E25F4D9AEDCE}" srcId="{8CB7A03A-C026-4526-AB79-344C8784F575}" destId="{A82882D8-AEF4-4FC9-8835-959312BEFFF4}" srcOrd="5" destOrd="0" parTransId="{9AD2E528-1CEC-4734-8032-313B9598B271}" sibTransId="{D5955CBD-369F-4BDA-9C29-459A3FE66581}"/>
    <dgm:cxn modelId="{08886095-6118-46EA-B005-36E4E8003DBA}" type="presOf" srcId="{7D19B1AC-2FA1-4AC2-9738-85061F7D89CC}" destId="{08DB1A5B-1774-466F-B247-14A1F03DC2A3}" srcOrd="0" destOrd="0" presId="urn:microsoft.com/office/officeart/2005/8/layout/hProcess9"/>
    <dgm:cxn modelId="{C76E629A-F1D8-42BA-9837-F6FF56525A92}" type="presOf" srcId="{F3089EE3-E85B-47F7-AAEC-A2107979A160}" destId="{8E28737B-4F37-44CF-A6A5-09530E3BABAF}" srcOrd="0" destOrd="0" presId="urn:microsoft.com/office/officeart/2005/8/layout/hProcess9"/>
    <dgm:cxn modelId="{0C009F9A-11E2-4A0D-8DC7-30611C2242A2}" srcId="{8CB7A03A-C026-4526-AB79-344C8784F575}" destId="{A01634F2-9D96-4F6F-B83B-B745A6CB280E}" srcOrd="3" destOrd="0" parTransId="{BCDE750A-DA92-4275-897D-E056508877D1}" sibTransId="{685E8A9D-0C38-48EB-B76A-AC532EE9B3F7}"/>
    <dgm:cxn modelId="{239A56AC-065A-4A62-A1B7-EC6A1814DE88}" srcId="{8CB7A03A-C026-4526-AB79-344C8784F575}" destId="{FA75448F-F822-44D0-8A81-FF9720B0A63E}" srcOrd="0" destOrd="0" parTransId="{2BE9BB96-A825-48E9-9EB5-EEA1212414A5}" sibTransId="{D6F675CD-B19E-4EAE-8BDA-0F3B48F73145}"/>
    <dgm:cxn modelId="{91A25FCD-41BD-4B2E-9E98-067B8AB376B9}" srcId="{8CB7A03A-C026-4526-AB79-344C8784F575}" destId="{3100168B-0EE8-4820-9CA9-5429AD2FC281}" srcOrd="2" destOrd="0" parTransId="{B34F0955-2F3B-4ADF-A02D-4B62EA015E20}" sibTransId="{8360C59C-C882-47C7-A834-A023764270F2}"/>
    <dgm:cxn modelId="{9924FCDA-12BC-4551-A663-AE638E308EED}" type="presOf" srcId="{8CB7A03A-C026-4526-AB79-344C8784F575}" destId="{CFBB3917-7798-4C23-81D5-4F201C1AE44F}" srcOrd="0" destOrd="0" presId="urn:microsoft.com/office/officeart/2005/8/layout/hProcess9"/>
    <dgm:cxn modelId="{45E509F3-EE5E-43BD-AEB8-AE1F4DC399E6}" type="presOf" srcId="{A01634F2-9D96-4F6F-B83B-B745A6CB280E}" destId="{06299AED-169E-446A-BB0E-07E30B9E3A3E}" srcOrd="0" destOrd="0" presId="urn:microsoft.com/office/officeart/2005/8/layout/hProcess9"/>
    <dgm:cxn modelId="{5950AAB5-5D07-4FFB-8A9A-823E9C6B203A}" type="presParOf" srcId="{CFBB3917-7798-4C23-81D5-4F201C1AE44F}" destId="{6E1D57A4-6734-4CBF-83C3-3B43FDCDF4DB}" srcOrd="0" destOrd="0" presId="urn:microsoft.com/office/officeart/2005/8/layout/hProcess9"/>
    <dgm:cxn modelId="{DF3F100A-E5BB-41EF-B739-E0923B00EF01}" type="presParOf" srcId="{CFBB3917-7798-4C23-81D5-4F201C1AE44F}" destId="{4D600558-66CF-4738-8CB0-97CBF8894C78}" srcOrd="1" destOrd="0" presId="urn:microsoft.com/office/officeart/2005/8/layout/hProcess9"/>
    <dgm:cxn modelId="{C44B55D8-14C5-4A64-961E-69D858C906EB}" type="presParOf" srcId="{4D600558-66CF-4738-8CB0-97CBF8894C78}" destId="{DE79B91D-45FA-4A4B-9D4E-3DAF836D640F}" srcOrd="0" destOrd="0" presId="urn:microsoft.com/office/officeart/2005/8/layout/hProcess9"/>
    <dgm:cxn modelId="{FD0D2FC9-276F-4E91-A162-59A5FE262C0C}" type="presParOf" srcId="{4D600558-66CF-4738-8CB0-97CBF8894C78}" destId="{B7DF57DB-0C25-406A-8B6A-77FF1B4DA3A2}" srcOrd="1" destOrd="0" presId="urn:microsoft.com/office/officeart/2005/8/layout/hProcess9"/>
    <dgm:cxn modelId="{D92F396F-E9B2-481D-B8C5-0C2CB80E59BD}" type="presParOf" srcId="{4D600558-66CF-4738-8CB0-97CBF8894C78}" destId="{B318373B-8B90-45B3-87FF-278985954322}" srcOrd="2" destOrd="0" presId="urn:microsoft.com/office/officeart/2005/8/layout/hProcess9"/>
    <dgm:cxn modelId="{AAD2D8AA-EB83-41CC-9729-8C42AC7F833E}" type="presParOf" srcId="{4D600558-66CF-4738-8CB0-97CBF8894C78}" destId="{EB484AEE-CBC3-4AD6-8FE8-B973D34A5B36}" srcOrd="3" destOrd="0" presId="urn:microsoft.com/office/officeart/2005/8/layout/hProcess9"/>
    <dgm:cxn modelId="{AF44014E-7839-46FA-8DC2-3889B351147E}" type="presParOf" srcId="{4D600558-66CF-4738-8CB0-97CBF8894C78}" destId="{589F0EFA-9BCF-4B54-ADCC-1F3539F88FA7}" srcOrd="4" destOrd="0" presId="urn:microsoft.com/office/officeart/2005/8/layout/hProcess9"/>
    <dgm:cxn modelId="{61635958-9F1F-4A1C-974E-87C48565DBF2}" type="presParOf" srcId="{4D600558-66CF-4738-8CB0-97CBF8894C78}" destId="{DFC833B5-CA50-45AB-BE64-A4EDC170ED47}" srcOrd="5" destOrd="0" presId="urn:microsoft.com/office/officeart/2005/8/layout/hProcess9"/>
    <dgm:cxn modelId="{897B71EB-6618-42CA-B380-92FC37456017}" type="presParOf" srcId="{4D600558-66CF-4738-8CB0-97CBF8894C78}" destId="{06299AED-169E-446A-BB0E-07E30B9E3A3E}" srcOrd="6" destOrd="0" presId="urn:microsoft.com/office/officeart/2005/8/layout/hProcess9"/>
    <dgm:cxn modelId="{7D6D1538-126C-4A1B-A2AA-7EAE8F278CFC}" type="presParOf" srcId="{4D600558-66CF-4738-8CB0-97CBF8894C78}" destId="{9B06F61B-B73B-47AD-99E8-26A63BB3E8F4}" srcOrd="7" destOrd="0" presId="urn:microsoft.com/office/officeart/2005/8/layout/hProcess9"/>
    <dgm:cxn modelId="{B713E174-C643-41C8-84B5-CC70B284A7B2}" type="presParOf" srcId="{4D600558-66CF-4738-8CB0-97CBF8894C78}" destId="{08DB1A5B-1774-466F-B247-14A1F03DC2A3}" srcOrd="8" destOrd="0" presId="urn:microsoft.com/office/officeart/2005/8/layout/hProcess9"/>
    <dgm:cxn modelId="{ADFAB547-F889-4A58-89A7-F7AF1EF20B3A}" type="presParOf" srcId="{4D600558-66CF-4738-8CB0-97CBF8894C78}" destId="{94955A41-83A7-4ED1-9154-A08E879C67FF}" srcOrd="9" destOrd="0" presId="urn:microsoft.com/office/officeart/2005/8/layout/hProcess9"/>
    <dgm:cxn modelId="{BB03DD99-F9FD-41F6-A7BE-A2D1A13F917C}" type="presParOf" srcId="{4D600558-66CF-4738-8CB0-97CBF8894C78}" destId="{A83C8529-DA4F-474D-8556-C54F257BDB10}" srcOrd="10" destOrd="0" presId="urn:microsoft.com/office/officeart/2005/8/layout/hProcess9"/>
    <dgm:cxn modelId="{161AE374-EC32-47B7-ACF6-F8B7333C0308}" type="presParOf" srcId="{4D600558-66CF-4738-8CB0-97CBF8894C78}" destId="{6992CE89-1908-409D-9ED0-E924245046AC}" srcOrd="11" destOrd="0" presId="urn:microsoft.com/office/officeart/2005/8/layout/hProcess9"/>
    <dgm:cxn modelId="{48E2D46B-91A9-47C0-9353-82983D1F6C74}" type="presParOf" srcId="{4D600558-66CF-4738-8CB0-97CBF8894C78}" destId="{931B088A-507D-476F-867B-9035239067EA}" srcOrd="12" destOrd="0" presId="urn:microsoft.com/office/officeart/2005/8/layout/hProcess9"/>
    <dgm:cxn modelId="{6324CE46-3640-4074-B243-A6E72C1CB33A}" type="presParOf" srcId="{4D600558-66CF-4738-8CB0-97CBF8894C78}" destId="{BA2F6729-28F3-4380-BF04-09572534D0CF}" srcOrd="13" destOrd="0" presId="urn:microsoft.com/office/officeart/2005/8/layout/hProcess9"/>
    <dgm:cxn modelId="{BB466E9E-1C80-4ED8-9274-041BAD8B60B4}" type="presParOf" srcId="{4D600558-66CF-4738-8CB0-97CBF8894C78}" destId="{8E28737B-4F37-44CF-A6A5-09530E3BABAF}" srcOrd="14" destOrd="0" presId="urn:microsoft.com/office/officeart/2005/8/layout/hProcess9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BC7533-D473-46D6-A0FA-A24F0803899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C13EF8-6F79-4640-B4D9-BB39B4961604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>
              <a:solidFill>
                <a:schemeClr val="bg1"/>
              </a:solidFill>
            </a:rPr>
            <a:t>Учет рисков</a:t>
          </a:r>
        </a:p>
      </dgm:t>
    </dgm:pt>
    <dgm:pt modelId="{778DC2B9-D363-4FE7-A821-D885B27EB7FD}" type="parTrans" cxnId="{28423892-8F6A-4C0E-A54C-1FB880E4ADE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B603376D-93B5-4D8B-ADEE-DF32BB092669}" type="sibTrans" cxnId="{28423892-8F6A-4C0E-A54C-1FB880E4ADE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D6A2993-4130-4E22-9920-7021C7BF41DA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>
              <a:solidFill>
                <a:schemeClr val="bg1"/>
              </a:solidFill>
            </a:rPr>
            <a:t>Открытость и инклюзивность в процессе создания НПА, </a:t>
          </a:r>
        </a:p>
      </dgm:t>
    </dgm:pt>
    <dgm:pt modelId="{9190EB2C-F126-481C-94B2-C67AC4C5506A}" type="parTrans" cxnId="{A5A0F153-D84C-434D-8D64-25C4D88B9C8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91A3E74C-DD62-4C9F-88DB-FA5F0130901C}" type="sibTrans" cxnId="{A5A0F153-D84C-434D-8D64-25C4D88B9C8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0ED36F3-A7E7-4DBF-BDC9-DDFFAD0199FB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 dirty="0">
              <a:solidFill>
                <a:schemeClr val="bg1"/>
              </a:solidFill>
            </a:rPr>
            <a:t>Публичные консультации и привлечение стейкхолдеров, особенно гражданского общества.</a:t>
          </a:r>
        </a:p>
      </dgm:t>
    </dgm:pt>
    <dgm:pt modelId="{2C6FD86B-11EC-4041-8D91-777720D5935D}" type="parTrans" cxnId="{2CC19748-1A3D-4999-BAFC-0B9B85FDB9A3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B39A5461-F947-4DE3-99F3-105E77DA9765}" type="sibTrans" cxnId="{2CC19748-1A3D-4999-BAFC-0B9B85FDB9A3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22B45AAC-CDE0-49B7-973B-07D8C4D688E9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 dirty="0">
              <a:solidFill>
                <a:schemeClr val="bg1"/>
              </a:solidFill>
            </a:rPr>
            <a:t>Формирование: компетенции кадров, сроки полномочий, обязанности, профессиональная тайна.</a:t>
          </a:r>
        </a:p>
      </dgm:t>
    </dgm:pt>
    <dgm:pt modelId="{8E7BDF77-5D1F-40B0-8AF0-A08A377B8919}" type="parTrans" cxnId="{9011CF72-CF2C-437E-8EA3-F01C858D72B0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B5387E88-D671-4932-9D04-F59C0A65A3B4}" type="sibTrans" cxnId="{9011CF72-CF2C-437E-8EA3-F01C858D72B0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F3D84120-E08B-427A-AE74-1D7AA1116F01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>
              <a:solidFill>
                <a:schemeClr val="bg1"/>
              </a:solidFill>
            </a:rPr>
            <a:t>Контроль и обеспечение</a:t>
          </a:r>
        </a:p>
      </dgm:t>
    </dgm:pt>
    <dgm:pt modelId="{5D4EEFAE-5065-4172-B7B8-716B26458A4A}" type="parTrans" cxnId="{3BD8BB61-E60F-48CE-AC05-7416B107E380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CD6C1AA-26D4-47D3-8734-7E5ACA2922A8}" type="sibTrans" cxnId="{3BD8BB61-E60F-48CE-AC05-7416B107E380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B5F82E6-3C7D-42A6-904B-33B7D99BDC57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>
              <a:solidFill>
                <a:schemeClr val="bg1"/>
              </a:solidFill>
            </a:rPr>
            <a:t>Консультации нац. органов</a:t>
          </a:r>
        </a:p>
      </dgm:t>
    </dgm:pt>
    <dgm:pt modelId="{B01D90D7-E9A0-4490-804E-3CB42DEAB549}" type="parTrans" cxnId="{07FCE916-37C6-4E7A-BB6F-4F6C71017955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A4DE198B-1336-48FD-88C9-1CD5841AF428}" type="sibTrans" cxnId="{07FCE916-37C6-4E7A-BB6F-4F6C71017955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D638B52-429A-4998-96BE-C4F7E3A14D13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>
              <a:solidFill>
                <a:schemeClr val="bg1"/>
              </a:solidFill>
            </a:rPr>
            <a:t>Содействие осведомленности контролеров</a:t>
          </a:r>
        </a:p>
      </dgm:t>
    </dgm:pt>
    <dgm:pt modelId="{B305DB65-C602-4728-87AF-2332076C922E}" type="parTrans" cxnId="{ABC6134D-65B1-462F-869E-1CC1AFE908D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6CC80603-56A6-41A4-9C01-17C3D6432718}" type="sibTrans" cxnId="{ABC6134D-65B1-462F-869E-1CC1AFE908DF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4DD6270A-0582-42D7-BC00-1B70DBC3C81C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 dirty="0">
              <a:solidFill>
                <a:schemeClr val="bg1"/>
              </a:solidFill>
            </a:rPr>
            <a:t>Утверждение стандартных договорных условий</a:t>
          </a:r>
        </a:p>
      </dgm:t>
    </dgm:pt>
    <dgm:pt modelId="{5878CD71-BD33-4C88-8AD3-5C604E160013}" type="parTrans" cxnId="{422CD35B-04A0-433F-9FAA-70AD0EEA3AF7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3C181F07-F4A2-46AD-BA5E-7C7F6A24913C}" type="sibTrans" cxnId="{422CD35B-04A0-433F-9FAA-70AD0EEA3AF7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DF86FC17-AAE6-4909-AD9D-828566937577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 dirty="0">
              <a:solidFill>
                <a:schemeClr val="bg1"/>
              </a:solidFill>
            </a:rPr>
            <a:t>Составление и публикация списка видов операций по обратке ПД</a:t>
          </a:r>
        </a:p>
      </dgm:t>
    </dgm:pt>
    <dgm:pt modelId="{93BADC31-F310-4D6C-9CB9-FBA70CDACBB9}" type="parTrans" cxnId="{CF82D712-B741-4A6E-8CBC-27AEA3EB201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232E7813-AF54-4E21-BAB7-DC035BB58B8B}" type="sibTrans" cxnId="{CF82D712-B741-4A6E-8CBC-27AEA3EB2014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C34E611F-17E2-402E-969B-4C52179DC42A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 dirty="0">
              <a:solidFill>
                <a:schemeClr val="bg1"/>
              </a:solidFill>
            </a:rPr>
            <a:t>Поощрение разработки и аккредитация Кодексов поведения, механизмов сертификации</a:t>
          </a:r>
        </a:p>
      </dgm:t>
    </dgm:pt>
    <dgm:pt modelId="{26D11D84-5876-4FC0-BE30-EB54A9E31558}" type="parTrans" cxnId="{B1CEF31A-2A1A-43D4-83A4-43E06BFF7B87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16E3720D-A5B7-493A-B30A-8959E248CE8A}" type="sibTrans" cxnId="{B1CEF31A-2A1A-43D4-83A4-43E06BFF7B87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8F070231-7C6A-427F-B399-276DA980CF28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 dirty="0">
              <a:solidFill>
                <a:schemeClr val="bg1"/>
              </a:solidFill>
            </a:rPr>
            <a:t>Проведение расследований, корректирующие, разрешительные функции</a:t>
          </a:r>
        </a:p>
      </dgm:t>
    </dgm:pt>
    <dgm:pt modelId="{84E20B55-A146-49A1-A13F-2CB1EF9DA96C}" type="parTrans" cxnId="{7E96E308-9750-4D99-BF4F-A9D7D8DFC92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9E5A385B-B403-490C-9065-A60DFC19C6FC}" type="sibTrans" cxnId="{7E96E308-9750-4D99-BF4F-A9D7D8DFC92C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F864DD60-EF7F-4B2E-96F6-0B5A8E8C5401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>
              <a:solidFill>
                <a:schemeClr val="bg1"/>
              </a:solidFill>
            </a:rPr>
            <a:t>Информирование общественности</a:t>
          </a:r>
        </a:p>
      </dgm:t>
    </dgm:pt>
    <dgm:pt modelId="{7D8EC61E-2FFD-4BDA-B9D7-90BD397E7799}" type="parTrans" cxnId="{6C12BF56-575B-42C4-83DA-E0170D61364E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D6B35846-5FB1-44A4-AA41-3F42E6852938}" type="sibTrans" cxnId="{6C12BF56-575B-42C4-83DA-E0170D61364E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40D9BEFD-D4A6-4964-837E-848B59B3218F}">
      <dgm:prSet custT="1"/>
      <dgm:spPr>
        <a:solidFill>
          <a:srgbClr val="FFFF00"/>
        </a:solidFill>
      </dgm:spPr>
      <dgm:t>
        <a:bodyPr/>
        <a:lstStyle/>
        <a:p>
          <a:r>
            <a:rPr lang="ru-RU" sz="1100" b="1">
              <a:solidFill>
                <a:schemeClr val="bg1"/>
              </a:solidFill>
            </a:rPr>
            <a:t>Мониторинг законодательства</a:t>
          </a:r>
        </a:p>
      </dgm:t>
    </dgm:pt>
    <dgm:pt modelId="{3D5D39E5-AA07-49B5-A317-337012977999}" type="parTrans" cxnId="{DAECF198-AFB8-4D76-A369-1FC47C861A4B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32D32F5F-5575-433A-983F-FF76D70B6346}" type="sibTrans" cxnId="{DAECF198-AFB8-4D76-A369-1FC47C861A4B}">
      <dgm:prSet/>
      <dgm:spPr/>
      <dgm:t>
        <a:bodyPr/>
        <a:lstStyle/>
        <a:p>
          <a:endParaRPr lang="ru-RU" sz="2800">
            <a:solidFill>
              <a:schemeClr val="bg1"/>
            </a:solidFill>
          </a:endParaRPr>
        </a:p>
      </dgm:t>
    </dgm:pt>
    <dgm:pt modelId="{190D72ED-F7D7-4E94-99C4-907A0F7CD6EB}" type="pres">
      <dgm:prSet presAssocID="{B9BC7533-D473-46D6-A0FA-A24F0803899F}" presName="CompostProcess" presStyleCnt="0">
        <dgm:presLayoutVars>
          <dgm:dir/>
          <dgm:resizeHandles val="exact"/>
        </dgm:presLayoutVars>
      </dgm:prSet>
      <dgm:spPr/>
    </dgm:pt>
    <dgm:pt modelId="{9B258C05-1F03-4E03-9E8C-342104CBD801}" type="pres">
      <dgm:prSet presAssocID="{B9BC7533-D473-46D6-A0FA-A24F0803899F}" presName="arrow" presStyleLbl="bgShp" presStyleIdx="0" presStyleCnt="1"/>
      <dgm:spPr>
        <a:solidFill>
          <a:schemeClr val="tx1"/>
        </a:solidFill>
      </dgm:spPr>
    </dgm:pt>
    <dgm:pt modelId="{F1DF7E41-1991-406B-8F0E-280AA3EEE1F3}" type="pres">
      <dgm:prSet presAssocID="{B9BC7533-D473-46D6-A0FA-A24F0803899F}" presName="linearProcess" presStyleCnt="0"/>
      <dgm:spPr/>
    </dgm:pt>
    <dgm:pt modelId="{2F979B25-3640-43AF-A9C3-1109406A7F18}" type="pres">
      <dgm:prSet presAssocID="{D3C13EF8-6F79-4640-B4D9-BB39B4961604}" presName="textNode" presStyleLbl="node1" presStyleIdx="0" presStyleCnt="13">
        <dgm:presLayoutVars>
          <dgm:bulletEnabled val="1"/>
        </dgm:presLayoutVars>
      </dgm:prSet>
      <dgm:spPr/>
    </dgm:pt>
    <dgm:pt modelId="{D3C87D04-CD8F-4832-815A-54BF709560D9}" type="pres">
      <dgm:prSet presAssocID="{B603376D-93B5-4D8B-ADEE-DF32BB092669}" presName="sibTrans" presStyleCnt="0"/>
      <dgm:spPr/>
    </dgm:pt>
    <dgm:pt modelId="{E5A4B758-9E12-4411-92D5-A02B218DF6D5}" type="pres">
      <dgm:prSet presAssocID="{8D6A2993-4130-4E22-9920-7021C7BF41DA}" presName="textNode" presStyleLbl="node1" presStyleIdx="1" presStyleCnt="13">
        <dgm:presLayoutVars>
          <dgm:bulletEnabled val="1"/>
        </dgm:presLayoutVars>
      </dgm:prSet>
      <dgm:spPr/>
    </dgm:pt>
    <dgm:pt modelId="{2BB9A7B0-61FA-4AB0-8868-7A59A34DAB7A}" type="pres">
      <dgm:prSet presAssocID="{91A3E74C-DD62-4C9F-88DB-FA5F0130901C}" presName="sibTrans" presStyleCnt="0"/>
      <dgm:spPr/>
    </dgm:pt>
    <dgm:pt modelId="{764C654D-11B3-46CB-B36E-4CAD922BF474}" type="pres">
      <dgm:prSet presAssocID="{C0ED36F3-A7E7-4DBF-BDC9-DDFFAD0199FB}" presName="textNode" presStyleLbl="node1" presStyleIdx="2" presStyleCnt="13">
        <dgm:presLayoutVars>
          <dgm:bulletEnabled val="1"/>
        </dgm:presLayoutVars>
      </dgm:prSet>
      <dgm:spPr/>
    </dgm:pt>
    <dgm:pt modelId="{AAEDD1A1-14E1-4BD4-A050-ABB9FE752D5F}" type="pres">
      <dgm:prSet presAssocID="{B39A5461-F947-4DE3-99F3-105E77DA9765}" presName="sibTrans" presStyleCnt="0"/>
      <dgm:spPr/>
    </dgm:pt>
    <dgm:pt modelId="{667E42BD-37F0-46C5-995B-B46D50C6F214}" type="pres">
      <dgm:prSet presAssocID="{22B45AAC-CDE0-49B7-973B-07D8C4D688E9}" presName="textNode" presStyleLbl="node1" presStyleIdx="3" presStyleCnt="13">
        <dgm:presLayoutVars>
          <dgm:bulletEnabled val="1"/>
        </dgm:presLayoutVars>
      </dgm:prSet>
      <dgm:spPr/>
    </dgm:pt>
    <dgm:pt modelId="{12DBDEF7-D368-4B1D-9A20-28CEADE10C43}" type="pres">
      <dgm:prSet presAssocID="{B5387E88-D671-4932-9D04-F59C0A65A3B4}" presName="sibTrans" presStyleCnt="0"/>
      <dgm:spPr/>
    </dgm:pt>
    <dgm:pt modelId="{B018A7C2-2863-4DCC-9D64-76DE578F57D2}" type="pres">
      <dgm:prSet presAssocID="{F3D84120-E08B-427A-AE74-1D7AA1116F01}" presName="textNode" presStyleLbl="node1" presStyleIdx="4" presStyleCnt="13">
        <dgm:presLayoutVars>
          <dgm:bulletEnabled val="1"/>
        </dgm:presLayoutVars>
      </dgm:prSet>
      <dgm:spPr/>
    </dgm:pt>
    <dgm:pt modelId="{3030DA61-BE7F-43B8-8DEE-0D6D4ECABE43}" type="pres">
      <dgm:prSet presAssocID="{8CD6C1AA-26D4-47D3-8734-7E5ACA2922A8}" presName="sibTrans" presStyleCnt="0"/>
      <dgm:spPr/>
    </dgm:pt>
    <dgm:pt modelId="{26D8BD1F-1E38-456E-8453-AFE272FD1541}" type="pres">
      <dgm:prSet presAssocID="{6B5F82E6-3C7D-42A6-904B-33B7D99BDC57}" presName="textNode" presStyleLbl="node1" presStyleIdx="5" presStyleCnt="13">
        <dgm:presLayoutVars>
          <dgm:bulletEnabled val="1"/>
        </dgm:presLayoutVars>
      </dgm:prSet>
      <dgm:spPr/>
    </dgm:pt>
    <dgm:pt modelId="{53CD99AE-349B-4B53-A5AF-574CF44125F3}" type="pres">
      <dgm:prSet presAssocID="{A4DE198B-1336-48FD-88C9-1CD5841AF428}" presName="sibTrans" presStyleCnt="0"/>
      <dgm:spPr/>
    </dgm:pt>
    <dgm:pt modelId="{D4831AD0-C0B1-4BD2-8F05-221F2635194A}" type="pres">
      <dgm:prSet presAssocID="{8D638B52-429A-4998-96BE-C4F7E3A14D13}" presName="textNode" presStyleLbl="node1" presStyleIdx="6" presStyleCnt="13">
        <dgm:presLayoutVars>
          <dgm:bulletEnabled val="1"/>
        </dgm:presLayoutVars>
      </dgm:prSet>
      <dgm:spPr/>
    </dgm:pt>
    <dgm:pt modelId="{9CCBB6C2-DFB3-4292-847A-FC0F821F2997}" type="pres">
      <dgm:prSet presAssocID="{6CC80603-56A6-41A4-9C01-17C3D6432718}" presName="sibTrans" presStyleCnt="0"/>
      <dgm:spPr/>
    </dgm:pt>
    <dgm:pt modelId="{B4B67090-3AC6-4B4C-82F8-0B1E989A40ED}" type="pres">
      <dgm:prSet presAssocID="{4DD6270A-0582-42D7-BC00-1B70DBC3C81C}" presName="textNode" presStyleLbl="node1" presStyleIdx="7" presStyleCnt="13">
        <dgm:presLayoutVars>
          <dgm:bulletEnabled val="1"/>
        </dgm:presLayoutVars>
      </dgm:prSet>
      <dgm:spPr/>
    </dgm:pt>
    <dgm:pt modelId="{8C09D733-7E97-4B2D-9A42-213988B099A9}" type="pres">
      <dgm:prSet presAssocID="{3C181F07-F4A2-46AD-BA5E-7C7F6A24913C}" presName="sibTrans" presStyleCnt="0"/>
      <dgm:spPr/>
    </dgm:pt>
    <dgm:pt modelId="{95DB2183-9F78-4B4C-915C-595B1D043536}" type="pres">
      <dgm:prSet presAssocID="{DF86FC17-AAE6-4909-AD9D-828566937577}" presName="textNode" presStyleLbl="node1" presStyleIdx="8" presStyleCnt="13">
        <dgm:presLayoutVars>
          <dgm:bulletEnabled val="1"/>
        </dgm:presLayoutVars>
      </dgm:prSet>
      <dgm:spPr/>
    </dgm:pt>
    <dgm:pt modelId="{77483932-9A67-474E-B433-F15739457A0B}" type="pres">
      <dgm:prSet presAssocID="{232E7813-AF54-4E21-BAB7-DC035BB58B8B}" presName="sibTrans" presStyleCnt="0"/>
      <dgm:spPr/>
    </dgm:pt>
    <dgm:pt modelId="{356738BC-5C34-4F18-AF85-FF09A39650E2}" type="pres">
      <dgm:prSet presAssocID="{C34E611F-17E2-402E-969B-4C52179DC42A}" presName="textNode" presStyleLbl="node1" presStyleIdx="9" presStyleCnt="13">
        <dgm:presLayoutVars>
          <dgm:bulletEnabled val="1"/>
        </dgm:presLayoutVars>
      </dgm:prSet>
      <dgm:spPr/>
    </dgm:pt>
    <dgm:pt modelId="{86EDC311-4605-4C28-9B58-AADC8D1191C8}" type="pres">
      <dgm:prSet presAssocID="{16E3720D-A5B7-493A-B30A-8959E248CE8A}" presName="sibTrans" presStyleCnt="0"/>
      <dgm:spPr/>
    </dgm:pt>
    <dgm:pt modelId="{FC8CFFAE-401F-413A-A7BA-3986B13C9703}" type="pres">
      <dgm:prSet presAssocID="{8F070231-7C6A-427F-B399-276DA980CF28}" presName="textNode" presStyleLbl="node1" presStyleIdx="10" presStyleCnt="13">
        <dgm:presLayoutVars>
          <dgm:bulletEnabled val="1"/>
        </dgm:presLayoutVars>
      </dgm:prSet>
      <dgm:spPr/>
    </dgm:pt>
    <dgm:pt modelId="{697437EA-6E0C-4B3F-AF7F-5E49897DB66A}" type="pres">
      <dgm:prSet presAssocID="{9E5A385B-B403-490C-9065-A60DFC19C6FC}" presName="sibTrans" presStyleCnt="0"/>
      <dgm:spPr/>
    </dgm:pt>
    <dgm:pt modelId="{6602C891-73CF-4929-A841-23F91330A5E8}" type="pres">
      <dgm:prSet presAssocID="{F864DD60-EF7F-4B2E-96F6-0B5A8E8C5401}" presName="textNode" presStyleLbl="node1" presStyleIdx="11" presStyleCnt="13">
        <dgm:presLayoutVars>
          <dgm:bulletEnabled val="1"/>
        </dgm:presLayoutVars>
      </dgm:prSet>
      <dgm:spPr/>
    </dgm:pt>
    <dgm:pt modelId="{0F998CF4-0846-481B-B5C9-AA88D4C28F01}" type="pres">
      <dgm:prSet presAssocID="{D6B35846-5FB1-44A4-AA41-3F42E6852938}" presName="sibTrans" presStyleCnt="0"/>
      <dgm:spPr/>
    </dgm:pt>
    <dgm:pt modelId="{885309D0-FD27-44CA-B471-677ECA44E8E7}" type="pres">
      <dgm:prSet presAssocID="{40D9BEFD-D4A6-4964-837E-848B59B3218F}" presName="textNode" presStyleLbl="node1" presStyleIdx="12" presStyleCnt="13">
        <dgm:presLayoutVars>
          <dgm:bulletEnabled val="1"/>
        </dgm:presLayoutVars>
      </dgm:prSet>
      <dgm:spPr/>
    </dgm:pt>
  </dgm:ptLst>
  <dgm:cxnLst>
    <dgm:cxn modelId="{7E96E308-9750-4D99-BF4F-A9D7D8DFC92C}" srcId="{B9BC7533-D473-46D6-A0FA-A24F0803899F}" destId="{8F070231-7C6A-427F-B399-276DA980CF28}" srcOrd="10" destOrd="0" parTransId="{84E20B55-A146-49A1-A13F-2CB1EF9DA96C}" sibTransId="{9E5A385B-B403-490C-9065-A60DFC19C6FC}"/>
    <dgm:cxn modelId="{CBD5A910-5C1B-4A77-9365-B0F43CD8F7FE}" type="presOf" srcId="{D3C13EF8-6F79-4640-B4D9-BB39B4961604}" destId="{2F979B25-3640-43AF-A9C3-1109406A7F18}" srcOrd="0" destOrd="0" presId="urn:microsoft.com/office/officeart/2005/8/layout/hProcess9"/>
    <dgm:cxn modelId="{CF82D712-B741-4A6E-8CBC-27AEA3EB2014}" srcId="{B9BC7533-D473-46D6-A0FA-A24F0803899F}" destId="{DF86FC17-AAE6-4909-AD9D-828566937577}" srcOrd="8" destOrd="0" parTransId="{93BADC31-F310-4D6C-9CB9-FBA70CDACBB9}" sibTransId="{232E7813-AF54-4E21-BAB7-DC035BB58B8B}"/>
    <dgm:cxn modelId="{07FCE916-37C6-4E7A-BB6F-4F6C71017955}" srcId="{B9BC7533-D473-46D6-A0FA-A24F0803899F}" destId="{6B5F82E6-3C7D-42A6-904B-33B7D99BDC57}" srcOrd="5" destOrd="0" parTransId="{B01D90D7-E9A0-4490-804E-3CB42DEAB549}" sibTransId="{A4DE198B-1336-48FD-88C9-1CD5841AF428}"/>
    <dgm:cxn modelId="{4161E818-4A68-4700-9220-2D51056540D9}" type="presOf" srcId="{F3D84120-E08B-427A-AE74-1D7AA1116F01}" destId="{B018A7C2-2863-4DCC-9D64-76DE578F57D2}" srcOrd="0" destOrd="0" presId="urn:microsoft.com/office/officeart/2005/8/layout/hProcess9"/>
    <dgm:cxn modelId="{B1CEF31A-2A1A-43D4-83A4-43E06BFF7B87}" srcId="{B9BC7533-D473-46D6-A0FA-A24F0803899F}" destId="{C34E611F-17E2-402E-969B-4C52179DC42A}" srcOrd="9" destOrd="0" parTransId="{26D11D84-5876-4FC0-BE30-EB54A9E31558}" sibTransId="{16E3720D-A5B7-493A-B30A-8959E248CE8A}"/>
    <dgm:cxn modelId="{422CD35B-04A0-433F-9FAA-70AD0EEA3AF7}" srcId="{B9BC7533-D473-46D6-A0FA-A24F0803899F}" destId="{4DD6270A-0582-42D7-BC00-1B70DBC3C81C}" srcOrd="7" destOrd="0" parTransId="{5878CD71-BD33-4C88-8AD3-5C604E160013}" sibTransId="{3C181F07-F4A2-46AD-BA5E-7C7F6A24913C}"/>
    <dgm:cxn modelId="{734D3A5D-1874-4B72-9B59-04A8199F79F3}" type="presOf" srcId="{22B45AAC-CDE0-49B7-973B-07D8C4D688E9}" destId="{667E42BD-37F0-46C5-995B-B46D50C6F214}" srcOrd="0" destOrd="0" presId="urn:microsoft.com/office/officeart/2005/8/layout/hProcess9"/>
    <dgm:cxn modelId="{3BD8BB61-E60F-48CE-AC05-7416B107E380}" srcId="{B9BC7533-D473-46D6-A0FA-A24F0803899F}" destId="{F3D84120-E08B-427A-AE74-1D7AA1116F01}" srcOrd="4" destOrd="0" parTransId="{5D4EEFAE-5065-4172-B7B8-716B26458A4A}" sibTransId="{8CD6C1AA-26D4-47D3-8734-7E5ACA2922A8}"/>
    <dgm:cxn modelId="{885EFB44-FF14-4E42-B9D3-FE7AB2DAB968}" type="presOf" srcId="{4DD6270A-0582-42D7-BC00-1B70DBC3C81C}" destId="{B4B67090-3AC6-4B4C-82F8-0B1E989A40ED}" srcOrd="0" destOrd="0" presId="urn:microsoft.com/office/officeart/2005/8/layout/hProcess9"/>
    <dgm:cxn modelId="{AF9F7B66-E824-4AB2-BF94-A701C9F3F9C5}" type="presOf" srcId="{B9BC7533-D473-46D6-A0FA-A24F0803899F}" destId="{190D72ED-F7D7-4E94-99C4-907A0F7CD6EB}" srcOrd="0" destOrd="0" presId="urn:microsoft.com/office/officeart/2005/8/layout/hProcess9"/>
    <dgm:cxn modelId="{2CC19748-1A3D-4999-BAFC-0B9B85FDB9A3}" srcId="{B9BC7533-D473-46D6-A0FA-A24F0803899F}" destId="{C0ED36F3-A7E7-4DBF-BDC9-DDFFAD0199FB}" srcOrd="2" destOrd="0" parTransId="{2C6FD86B-11EC-4041-8D91-777720D5935D}" sibTransId="{B39A5461-F947-4DE3-99F3-105E77DA9765}"/>
    <dgm:cxn modelId="{ABC6134D-65B1-462F-869E-1CC1AFE908DF}" srcId="{B9BC7533-D473-46D6-A0FA-A24F0803899F}" destId="{8D638B52-429A-4998-96BE-C4F7E3A14D13}" srcOrd="6" destOrd="0" parTransId="{B305DB65-C602-4728-87AF-2332076C922E}" sibTransId="{6CC80603-56A6-41A4-9C01-17C3D6432718}"/>
    <dgm:cxn modelId="{D5C73F4E-D26B-4FB9-8E38-5A9DBC98FF75}" type="presOf" srcId="{C0ED36F3-A7E7-4DBF-BDC9-DDFFAD0199FB}" destId="{764C654D-11B3-46CB-B36E-4CAD922BF474}" srcOrd="0" destOrd="0" presId="urn:microsoft.com/office/officeart/2005/8/layout/hProcess9"/>
    <dgm:cxn modelId="{9011CF72-CF2C-437E-8EA3-F01C858D72B0}" srcId="{B9BC7533-D473-46D6-A0FA-A24F0803899F}" destId="{22B45AAC-CDE0-49B7-973B-07D8C4D688E9}" srcOrd="3" destOrd="0" parTransId="{8E7BDF77-5D1F-40B0-8AF0-A08A377B8919}" sibTransId="{B5387E88-D671-4932-9D04-F59C0A65A3B4}"/>
    <dgm:cxn modelId="{A5A0F153-D84C-434D-8D64-25C4D88B9C8F}" srcId="{B9BC7533-D473-46D6-A0FA-A24F0803899F}" destId="{8D6A2993-4130-4E22-9920-7021C7BF41DA}" srcOrd="1" destOrd="0" parTransId="{9190EB2C-F126-481C-94B2-C67AC4C5506A}" sibTransId="{91A3E74C-DD62-4C9F-88DB-FA5F0130901C}"/>
    <dgm:cxn modelId="{6C12BF56-575B-42C4-83DA-E0170D61364E}" srcId="{B9BC7533-D473-46D6-A0FA-A24F0803899F}" destId="{F864DD60-EF7F-4B2E-96F6-0B5A8E8C5401}" srcOrd="11" destOrd="0" parTransId="{7D8EC61E-2FFD-4BDA-B9D7-90BD397E7799}" sibTransId="{D6B35846-5FB1-44A4-AA41-3F42E6852938}"/>
    <dgm:cxn modelId="{28423892-8F6A-4C0E-A54C-1FB880E4ADE4}" srcId="{B9BC7533-D473-46D6-A0FA-A24F0803899F}" destId="{D3C13EF8-6F79-4640-B4D9-BB39B4961604}" srcOrd="0" destOrd="0" parTransId="{778DC2B9-D363-4FE7-A821-D885B27EB7FD}" sibTransId="{B603376D-93B5-4D8B-ADEE-DF32BB092669}"/>
    <dgm:cxn modelId="{4998B495-E195-4886-B4B4-0F500D003744}" type="presOf" srcId="{C34E611F-17E2-402E-969B-4C52179DC42A}" destId="{356738BC-5C34-4F18-AF85-FF09A39650E2}" srcOrd="0" destOrd="0" presId="urn:microsoft.com/office/officeart/2005/8/layout/hProcess9"/>
    <dgm:cxn modelId="{DAECF198-AFB8-4D76-A369-1FC47C861A4B}" srcId="{B9BC7533-D473-46D6-A0FA-A24F0803899F}" destId="{40D9BEFD-D4A6-4964-837E-848B59B3218F}" srcOrd="12" destOrd="0" parTransId="{3D5D39E5-AA07-49B5-A317-337012977999}" sibTransId="{32D32F5F-5575-433A-983F-FF76D70B6346}"/>
    <dgm:cxn modelId="{15CB7F9E-C054-440B-96CF-AFA2992F3199}" type="presOf" srcId="{8D6A2993-4130-4E22-9920-7021C7BF41DA}" destId="{E5A4B758-9E12-4411-92D5-A02B218DF6D5}" srcOrd="0" destOrd="0" presId="urn:microsoft.com/office/officeart/2005/8/layout/hProcess9"/>
    <dgm:cxn modelId="{A15587AB-2528-45AB-A301-828CF58FB679}" type="presOf" srcId="{8D638B52-429A-4998-96BE-C4F7E3A14D13}" destId="{D4831AD0-C0B1-4BD2-8F05-221F2635194A}" srcOrd="0" destOrd="0" presId="urn:microsoft.com/office/officeart/2005/8/layout/hProcess9"/>
    <dgm:cxn modelId="{3696E5BE-E6AF-4A2B-9EB3-1A5751BB83EA}" type="presOf" srcId="{6B5F82E6-3C7D-42A6-904B-33B7D99BDC57}" destId="{26D8BD1F-1E38-456E-8453-AFE272FD1541}" srcOrd="0" destOrd="0" presId="urn:microsoft.com/office/officeart/2005/8/layout/hProcess9"/>
    <dgm:cxn modelId="{956526CC-2379-4808-AC38-78413AFC199C}" type="presOf" srcId="{F864DD60-EF7F-4B2E-96F6-0B5A8E8C5401}" destId="{6602C891-73CF-4929-A841-23F91330A5E8}" srcOrd="0" destOrd="0" presId="urn:microsoft.com/office/officeart/2005/8/layout/hProcess9"/>
    <dgm:cxn modelId="{A06C89CC-3841-444D-9639-48C0A69991A3}" type="presOf" srcId="{40D9BEFD-D4A6-4964-837E-848B59B3218F}" destId="{885309D0-FD27-44CA-B471-677ECA44E8E7}" srcOrd="0" destOrd="0" presId="urn:microsoft.com/office/officeart/2005/8/layout/hProcess9"/>
    <dgm:cxn modelId="{1ED430D8-48D4-4363-8269-DAF8144C5078}" type="presOf" srcId="{DF86FC17-AAE6-4909-AD9D-828566937577}" destId="{95DB2183-9F78-4B4C-915C-595B1D043536}" srcOrd="0" destOrd="0" presId="urn:microsoft.com/office/officeart/2005/8/layout/hProcess9"/>
    <dgm:cxn modelId="{4150B7ED-D622-4B83-B621-05709BEA2EA3}" type="presOf" srcId="{8F070231-7C6A-427F-B399-276DA980CF28}" destId="{FC8CFFAE-401F-413A-A7BA-3986B13C9703}" srcOrd="0" destOrd="0" presId="urn:microsoft.com/office/officeart/2005/8/layout/hProcess9"/>
    <dgm:cxn modelId="{FED114D7-B44B-47B6-A886-A05B95845D38}" type="presParOf" srcId="{190D72ED-F7D7-4E94-99C4-907A0F7CD6EB}" destId="{9B258C05-1F03-4E03-9E8C-342104CBD801}" srcOrd="0" destOrd="0" presId="urn:microsoft.com/office/officeart/2005/8/layout/hProcess9"/>
    <dgm:cxn modelId="{A05FEE11-BCBA-4766-A1C5-AB03A44A2C40}" type="presParOf" srcId="{190D72ED-F7D7-4E94-99C4-907A0F7CD6EB}" destId="{F1DF7E41-1991-406B-8F0E-280AA3EEE1F3}" srcOrd="1" destOrd="0" presId="urn:microsoft.com/office/officeart/2005/8/layout/hProcess9"/>
    <dgm:cxn modelId="{15419F80-8681-4E7F-B217-7DE9F5BD4BB3}" type="presParOf" srcId="{F1DF7E41-1991-406B-8F0E-280AA3EEE1F3}" destId="{2F979B25-3640-43AF-A9C3-1109406A7F18}" srcOrd="0" destOrd="0" presId="urn:microsoft.com/office/officeart/2005/8/layout/hProcess9"/>
    <dgm:cxn modelId="{19C3B7DA-7EBB-442A-B34E-87FF11ABE709}" type="presParOf" srcId="{F1DF7E41-1991-406B-8F0E-280AA3EEE1F3}" destId="{D3C87D04-CD8F-4832-815A-54BF709560D9}" srcOrd="1" destOrd="0" presId="urn:microsoft.com/office/officeart/2005/8/layout/hProcess9"/>
    <dgm:cxn modelId="{0F1AEED9-FE0C-4613-9667-598AF4E37809}" type="presParOf" srcId="{F1DF7E41-1991-406B-8F0E-280AA3EEE1F3}" destId="{E5A4B758-9E12-4411-92D5-A02B218DF6D5}" srcOrd="2" destOrd="0" presId="urn:microsoft.com/office/officeart/2005/8/layout/hProcess9"/>
    <dgm:cxn modelId="{AC23FF1D-20D4-401F-BD3C-2D4E9B9841F0}" type="presParOf" srcId="{F1DF7E41-1991-406B-8F0E-280AA3EEE1F3}" destId="{2BB9A7B0-61FA-4AB0-8868-7A59A34DAB7A}" srcOrd="3" destOrd="0" presId="urn:microsoft.com/office/officeart/2005/8/layout/hProcess9"/>
    <dgm:cxn modelId="{762953B9-20FB-43C0-95F1-A877B43C0ED1}" type="presParOf" srcId="{F1DF7E41-1991-406B-8F0E-280AA3EEE1F3}" destId="{764C654D-11B3-46CB-B36E-4CAD922BF474}" srcOrd="4" destOrd="0" presId="urn:microsoft.com/office/officeart/2005/8/layout/hProcess9"/>
    <dgm:cxn modelId="{1AE1444A-DE0C-4ADF-9984-92F687C21725}" type="presParOf" srcId="{F1DF7E41-1991-406B-8F0E-280AA3EEE1F3}" destId="{AAEDD1A1-14E1-4BD4-A050-ABB9FE752D5F}" srcOrd="5" destOrd="0" presId="urn:microsoft.com/office/officeart/2005/8/layout/hProcess9"/>
    <dgm:cxn modelId="{54D212F0-BE8E-4115-8FDB-509C4CB87538}" type="presParOf" srcId="{F1DF7E41-1991-406B-8F0E-280AA3EEE1F3}" destId="{667E42BD-37F0-46C5-995B-B46D50C6F214}" srcOrd="6" destOrd="0" presId="urn:microsoft.com/office/officeart/2005/8/layout/hProcess9"/>
    <dgm:cxn modelId="{77F0B2F0-1031-43F3-A429-DBACDA7BDD78}" type="presParOf" srcId="{F1DF7E41-1991-406B-8F0E-280AA3EEE1F3}" destId="{12DBDEF7-D368-4B1D-9A20-28CEADE10C43}" srcOrd="7" destOrd="0" presId="urn:microsoft.com/office/officeart/2005/8/layout/hProcess9"/>
    <dgm:cxn modelId="{A6ED8924-7D58-4165-B7B0-A02CB5806EFE}" type="presParOf" srcId="{F1DF7E41-1991-406B-8F0E-280AA3EEE1F3}" destId="{B018A7C2-2863-4DCC-9D64-76DE578F57D2}" srcOrd="8" destOrd="0" presId="urn:microsoft.com/office/officeart/2005/8/layout/hProcess9"/>
    <dgm:cxn modelId="{2EC51B8C-7260-455F-BD94-8B2DC14CE7FE}" type="presParOf" srcId="{F1DF7E41-1991-406B-8F0E-280AA3EEE1F3}" destId="{3030DA61-BE7F-43B8-8DEE-0D6D4ECABE43}" srcOrd="9" destOrd="0" presId="urn:microsoft.com/office/officeart/2005/8/layout/hProcess9"/>
    <dgm:cxn modelId="{3DCA144B-D248-48E5-AB69-C25E033A3C7E}" type="presParOf" srcId="{F1DF7E41-1991-406B-8F0E-280AA3EEE1F3}" destId="{26D8BD1F-1E38-456E-8453-AFE272FD1541}" srcOrd="10" destOrd="0" presId="urn:microsoft.com/office/officeart/2005/8/layout/hProcess9"/>
    <dgm:cxn modelId="{6B27A60D-D07C-4219-A170-258F4221FB0A}" type="presParOf" srcId="{F1DF7E41-1991-406B-8F0E-280AA3EEE1F3}" destId="{53CD99AE-349B-4B53-A5AF-574CF44125F3}" srcOrd="11" destOrd="0" presId="urn:microsoft.com/office/officeart/2005/8/layout/hProcess9"/>
    <dgm:cxn modelId="{A5C88992-5CCD-4CB2-B85B-FD18F44984DA}" type="presParOf" srcId="{F1DF7E41-1991-406B-8F0E-280AA3EEE1F3}" destId="{D4831AD0-C0B1-4BD2-8F05-221F2635194A}" srcOrd="12" destOrd="0" presId="urn:microsoft.com/office/officeart/2005/8/layout/hProcess9"/>
    <dgm:cxn modelId="{40FF9EBA-0E99-425A-A652-95287FBCEFF5}" type="presParOf" srcId="{F1DF7E41-1991-406B-8F0E-280AA3EEE1F3}" destId="{9CCBB6C2-DFB3-4292-847A-FC0F821F2997}" srcOrd="13" destOrd="0" presId="urn:microsoft.com/office/officeart/2005/8/layout/hProcess9"/>
    <dgm:cxn modelId="{538F0E5B-A06B-4D28-B893-5087C4C0C5E9}" type="presParOf" srcId="{F1DF7E41-1991-406B-8F0E-280AA3EEE1F3}" destId="{B4B67090-3AC6-4B4C-82F8-0B1E989A40ED}" srcOrd="14" destOrd="0" presId="urn:microsoft.com/office/officeart/2005/8/layout/hProcess9"/>
    <dgm:cxn modelId="{EB3AE640-5F38-4E2C-B354-B1CDD75D1354}" type="presParOf" srcId="{F1DF7E41-1991-406B-8F0E-280AA3EEE1F3}" destId="{8C09D733-7E97-4B2D-9A42-213988B099A9}" srcOrd="15" destOrd="0" presId="urn:microsoft.com/office/officeart/2005/8/layout/hProcess9"/>
    <dgm:cxn modelId="{36A71ADC-A604-4E9B-B554-6F30D2AE4F11}" type="presParOf" srcId="{F1DF7E41-1991-406B-8F0E-280AA3EEE1F3}" destId="{95DB2183-9F78-4B4C-915C-595B1D043536}" srcOrd="16" destOrd="0" presId="urn:microsoft.com/office/officeart/2005/8/layout/hProcess9"/>
    <dgm:cxn modelId="{C1CD65B1-2CAB-4F33-8FC6-8CAFBA86AB43}" type="presParOf" srcId="{F1DF7E41-1991-406B-8F0E-280AA3EEE1F3}" destId="{77483932-9A67-474E-B433-F15739457A0B}" srcOrd="17" destOrd="0" presId="urn:microsoft.com/office/officeart/2005/8/layout/hProcess9"/>
    <dgm:cxn modelId="{A9621A08-5710-4462-A563-79EC9A6EBE49}" type="presParOf" srcId="{F1DF7E41-1991-406B-8F0E-280AA3EEE1F3}" destId="{356738BC-5C34-4F18-AF85-FF09A39650E2}" srcOrd="18" destOrd="0" presId="urn:microsoft.com/office/officeart/2005/8/layout/hProcess9"/>
    <dgm:cxn modelId="{1B0C53CB-80C0-4F71-821D-3986A47D2F9F}" type="presParOf" srcId="{F1DF7E41-1991-406B-8F0E-280AA3EEE1F3}" destId="{86EDC311-4605-4C28-9B58-AADC8D1191C8}" srcOrd="19" destOrd="0" presId="urn:microsoft.com/office/officeart/2005/8/layout/hProcess9"/>
    <dgm:cxn modelId="{FA8705C3-E314-43B9-8B66-0B527DBB2B2D}" type="presParOf" srcId="{F1DF7E41-1991-406B-8F0E-280AA3EEE1F3}" destId="{FC8CFFAE-401F-413A-A7BA-3986B13C9703}" srcOrd="20" destOrd="0" presId="urn:microsoft.com/office/officeart/2005/8/layout/hProcess9"/>
    <dgm:cxn modelId="{07937CBC-E036-4B19-9496-1E64618BA4BB}" type="presParOf" srcId="{F1DF7E41-1991-406B-8F0E-280AA3EEE1F3}" destId="{697437EA-6E0C-4B3F-AF7F-5E49897DB66A}" srcOrd="21" destOrd="0" presId="urn:microsoft.com/office/officeart/2005/8/layout/hProcess9"/>
    <dgm:cxn modelId="{EEE4B021-C98A-471D-B46E-180C5805C2E7}" type="presParOf" srcId="{F1DF7E41-1991-406B-8F0E-280AA3EEE1F3}" destId="{6602C891-73CF-4929-A841-23F91330A5E8}" srcOrd="22" destOrd="0" presId="urn:microsoft.com/office/officeart/2005/8/layout/hProcess9"/>
    <dgm:cxn modelId="{B2B4E716-1431-4107-BD36-2DB008CD0201}" type="presParOf" srcId="{F1DF7E41-1991-406B-8F0E-280AA3EEE1F3}" destId="{0F998CF4-0846-481B-B5C9-AA88D4C28F01}" srcOrd="23" destOrd="0" presId="urn:microsoft.com/office/officeart/2005/8/layout/hProcess9"/>
    <dgm:cxn modelId="{C0E6D718-6F0E-410A-8881-1F1FBF6D54EE}" type="presParOf" srcId="{F1DF7E41-1991-406B-8F0E-280AA3EEE1F3}" destId="{885309D0-FD27-44CA-B471-677ECA44E8E7}" srcOrd="24" destOrd="0" presId="urn:microsoft.com/office/officeart/2005/8/layout/hProcess9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2D203A-1626-4A2B-82A4-3E0C0037F9B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3D6E93-E284-402C-AA74-F9B990F7B814}">
      <dgm:prSet/>
      <dgm:spPr>
        <a:solidFill>
          <a:srgbClr val="00B050"/>
        </a:solidFill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Публичное заявление Экспертной группы по цифровым правам, сбор подписей (70) и направление в центральные гос. органы</a:t>
          </a:r>
        </a:p>
      </dgm:t>
    </dgm:pt>
    <dgm:pt modelId="{3DB416AB-9855-431C-BD26-E606BEFFD82A}" type="parTrans" cxnId="{A6DE72B4-D400-46E6-8E2D-C5330867B602}">
      <dgm:prSet/>
      <dgm:spPr/>
      <dgm:t>
        <a:bodyPr/>
        <a:lstStyle/>
        <a:p>
          <a:endParaRPr lang="ru-RU"/>
        </a:p>
      </dgm:t>
    </dgm:pt>
    <dgm:pt modelId="{640EB36E-A23A-4658-9DDE-2CDDFF1C53BC}" type="sibTrans" cxnId="{A6DE72B4-D400-46E6-8E2D-C5330867B602}">
      <dgm:prSet/>
      <dgm:spPr/>
      <dgm:t>
        <a:bodyPr/>
        <a:lstStyle/>
        <a:p>
          <a:endParaRPr lang="ru-RU"/>
        </a:p>
      </dgm:t>
    </dgm:pt>
    <dgm:pt modelId="{3B7AA730-BC89-4ECF-A0EA-CC00983BFE89}">
      <dgm:prSet/>
      <dgm:spPr>
        <a:solidFill>
          <a:srgbClr val="00B050"/>
        </a:solidFill>
      </dgm:spPr>
      <dgm:t>
        <a:bodyPr/>
        <a:lstStyle/>
        <a:p>
          <a:r>
            <a:rPr lang="ru-RU" b="1">
              <a:solidFill>
                <a:schemeClr val="bg1"/>
              </a:solidFill>
            </a:rPr>
            <a:t>Направление анализов и предложений в МЦРИАП РК</a:t>
          </a:r>
        </a:p>
      </dgm:t>
    </dgm:pt>
    <dgm:pt modelId="{6D652FFB-D1D8-48F8-898E-3B3EF9CCF7DC}" type="parTrans" cxnId="{6D21F65F-9771-4861-8F22-5FF332212291}">
      <dgm:prSet/>
      <dgm:spPr/>
      <dgm:t>
        <a:bodyPr/>
        <a:lstStyle/>
        <a:p>
          <a:endParaRPr lang="ru-RU"/>
        </a:p>
      </dgm:t>
    </dgm:pt>
    <dgm:pt modelId="{031B78A3-A75D-4AA9-A2A9-ABE281484E22}" type="sibTrans" cxnId="{6D21F65F-9771-4861-8F22-5FF332212291}">
      <dgm:prSet/>
      <dgm:spPr/>
      <dgm:t>
        <a:bodyPr/>
        <a:lstStyle/>
        <a:p>
          <a:endParaRPr lang="ru-RU"/>
        </a:p>
      </dgm:t>
    </dgm:pt>
    <dgm:pt modelId="{5EF57246-E9B1-4301-B5FB-6D3D4CA32AAD}">
      <dgm:prSet/>
      <dgm:spPr>
        <a:solidFill>
          <a:srgbClr val="00B050"/>
        </a:solidFill>
      </dgm:spPr>
      <dgm:t>
        <a:bodyPr/>
        <a:lstStyle/>
        <a:p>
          <a:r>
            <a:rPr lang="ru-RU" b="1">
              <a:solidFill>
                <a:schemeClr val="bg1"/>
              </a:solidFill>
            </a:rPr>
            <a:t>Коммуникации с МЦРИАП РК, организация встреч, консультаций и предоставление правозащитной оценки, участие в мероприятиях</a:t>
          </a:r>
        </a:p>
      </dgm:t>
    </dgm:pt>
    <dgm:pt modelId="{D1B7A2C1-3AC3-40D8-8862-411B52017EBF}" type="parTrans" cxnId="{CB30953F-CC77-435C-8776-4F6DC0DDC282}">
      <dgm:prSet/>
      <dgm:spPr/>
      <dgm:t>
        <a:bodyPr/>
        <a:lstStyle/>
        <a:p>
          <a:endParaRPr lang="ru-RU"/>
        </a:p>
      </dgm:t>
    </dgm:pt>
    <dgm:pt modelId="{6C0AC4A3-1CD7-4EE6-BBC8-89DF72F58A3A}" type="sibTrans" cxnId="{CB30953F-CC77-435C-8776-4F6DC0DDC282}">
      <dgm:prSet/>
      <dgm:spPr/>
      <dgm:t>
        <a:bodyPr/>
        <a:lstStyle/>
        <a:p>
          <a:endParaRPr lang="ru-RU"/>
        </a:p>
      </dgm:t>
    </dgm:pt>
    <dgm:pt modelId="{6F029DD3-C12B-48E2-9507-BEFD49CFDB00}">
      <dgm:prSet/>
      <dgm:spPr>
        <a:solidFill>
          <a:srgbClr val="00B050"/>
        </a:solidFill>
      </dgm:spPr>
      <dgm:t>
        <a:bodyPr/>
        <a:lstStyle/>
        <a:p>
          <a:r>
            <a:rPr lang="ru-RU" b="1">
              <a:solidFill>
                <a:schemeClr val="bg1"/>
              </a:solidFill>
            </a:rPr>
            <a:t>Создание Совета по защите персональных данных при МЦРИАП РК</a:t>
          </a:r>
        </a:p>
      </dgm:t>
    </dgm:pt>
    <dgm:pt modelId="{4EC2431B-D690-497D-98F4-EC604FF09E6B}" type="parTrans" cxnId="{66A497FA-0A60-4475-B753-898FD4084A46}">
      <dgm:prSet/>
      <dgm:spPr/>
      <dgm:t>
        <a:bodyPr/>
        <a:lstStyle/>
        <a:p>
          <a:endParaRPr lang="ru-RU"/>
        </a:p>
      </dgm:t>
    </dgm:pt>
    <dgm:pt modelId="{89E65356-24B7-47F1-9FA8-7C90508C9484}" type="sibTrans" cxnId="{66A497FA-0A60-4475-B753-898FD4084A46}">
      <dgm:prSet/>
      <dgm:spPr/>
      <dgm:t>
        <a:bodyPr/>
        <a:lstStyle/>
        <a:p>
          <a:endParaRPr lang="ru-RU"/>
        </a:p>
      </dgm:t>
    </dgm:pt>
    <dgm:pt modelId="{49043D45-9C2E-4D51-93C7-5954993C4DA5}" type="pres">
      <dgm:prSet presAssocID="{0F2D203A-1626-4A2B-82A4-3E0C0037F9B5}" presName="Name0" presStyleCnt="0">
        <dgm:presLayoutVars>
          <dgm:dir/>
          <dgm:animLvl val="lvl"/>
          <dgm:resizeHandles val="exact"/>
        </dgm:presLayoutVars>
      </dgm:prSet>
      <dgm:spPr/>
    </dgm:pt>
    <dgm:pt modelId="{D0823ECC-CDD2-42E5-BF93-2479E0AC92B6}" type="pres">
      <dgm:prSet presAssocID="{603D6E93-E284-402C-AA74-F9B990F7B814}" presName="linNode" presStyleCnt="0"/>
      <dgm:spPr/>
    </dgm:pt>
    <dgm:pt modelId="{104EFF17-3BD4-4C2D-B950-5862623F5F8C}" type="pres">
      <dgm:prSet presAssocID="{603D6E93-E284-402C-AA74-F9B990F7B81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33B81BE-240A-4588-B257-6B38029DF438}" type="pres">
      <dgm:prSet presAssocID="{640EB36E-A23A-4658-9DDE-2CDDFF1C53BC}" presName="sp" presStyleCnt="0"/>
      <dgm:spPr/>
    </dgm:pt>
    <dgm:pt modelId="{6B21236D-E3A7-405B-947D-30CB78E4081B}" type="pres">
      <dgm:prSet presAssocID="{3B7AA730-BC89-4ECF-A0EA-CC00983BFE89}" presName="linNode" presStyleCnt="0"/>
      <dgm:spPr/>
    </dgm:pt>
    <dgm:pt modelId="{747D35AE-6495-4692-9875-FBD3A859F1CD}" type="pres">
      <dgm:prSet presAssocID="{3B7AA730-BC89-4ECF-A0EA-CC00983BFE8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32C2C7F-424C-4103-B56C-206EEE905D92}" type="pres">
      <dgm:prSet presAssocID="{031B78A3-A75D-4AA9-A2A9-ABE281484E22}" presName="sp" presStyleCnt="0"/>
      <dgm:spPr/>
    </dgm:pt>
    <dgm:pt modelId="{73A2F28F-CE61-4EF9-8BFA-792DF8F588E4}" type="pres">
      <dgm:prSet presAssocID="{5EF57246-E9B1-4301-B5FB-6D3D4CA32AAD}" presName="linNode" presStyleCnt="0"/>
      <dgm:spPr/>
    </dgm:pt>
    <dgm:pt modelId="{C6BB932E-99BA-4430-9F00-F0DD0E0244C8}" type="pres">
      <dgm:prSet presAssocID="{5EF57246-E9B1-4301-B5FB-6D3D4CA32AAD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496C47D9-26C1-4C75-A8C9-588BD6C93702}" type="pres">
      <dgm:prSet presAssocID="{6C0AC4A3-1CD7-4EE6-BBC8-89DF72F58A3A}" presName="sp" presStyleCnt="0"/>
      <dgm:spPr/>
    </dgm:pt>
    <dgm:pt modelId="{27C17A5A-0754-4F17-855B-DF6119B9299D}" type="pres">
      <dgm:prSet presAssocID="{6F029DD3-C12B-48E2-9507-BEFD49CFDB00}" presName="linNode" presStyleCnt="0"/>
      <dgm:spPr/>
    </dgm:pt>
    <dgm:pt modelId="{1E5D0DF1-116B-4D62-87DD-F7E20DD339C3}" type="pres">
      <dgm:prSet presAssocID="{6F029DD3-C12B-48E2-9507-BEFD49CFDB00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20EDEA1C-1777-4D05-A22E-D4EF19E5F425}" type="presOf" srcId="{6F029DD3-C12B-48E2-9507-BEFD49CFDB00}" destId="{1E5D0DF1-116B-4D62-87DD-F7E20DD339C3}" srcOrd="0" destOrd="0" presId="urn:microsoft.com/office/officeart/2005/8/layout/vList5"/>
    <dgm:cxn modelId="{6319F93B-DB26-4952-B165-34377BBFD853}" type="presOf" srcId="{0F2D203A-1626-4A2B-82A4-3E0C0037F9B5}" destId="{49043D45-9C2E-4D51-93C7-5954993C4DA5}" srcOrd="0" destOrd="0" presId="urn:microsoft.com/office/officeart/2005/8/layout/vList5"/>
    <dgm:cxn modelId="{CB30953F-CC77-435C-8776-4F6DC0DDC282}" srcId="{0F2D203A-1626-4A2B-82A4-3E0C0037F9B5}" destId="{5EF57246-E9B1-4301-B5FB-6D3D4CA32AAD}" srcOrd="2" destOrd="0" parTransId="{D1B7A2C1-3AC3-40D8-8862-411B52017EBF}" sibTransId="{6C0AC4A3-1CD7-4EE6-BBC8-89DF72F58A3A}"/>
    <dgm:cxn modelId="{6D21F65F-9771-4861-8F22-5FF332212291}" srcId="{0F2D203A-1626-4A2B-82A4-3E0C0037F9B5}" destId="{3B7AA730-BC89-4ECF-A0EA-CC00983BFE89}" srcOrd="1" destOrd="0" parTransId="{6D652FFB-D1D8-48F8-898E-3B3EF9CCF7DC}" sibTransId="{031B78A3-A75D-4AA9-A2A9-ABE281484E22}"/>
    <dgm:cxn modelId="{DBE85442-676C-42F0-A761-7F2800D02996}" type="presOf" srcId="{3B7AA730-BC89-4ECF-A0EA-CC00983BFE89}" destId="{747D35AE-6495-4692-9875-FBD3A859F1CD}" srcOrd="0" destOrd="0" presId="urn:microsoft.com/office/officeart/2005/8/layout/vList5"/>
    <dgm:cxn modelId="{B1562592-0D13-4C27-99FF-DB25F2EC24DE}" type="presOf" srcId="{5EF57246-E9B1-4301-B5FB-6D3D4CA32AAD}" destId="{C6BB932E-99BA-4430-9F00-F0DD0E0244C8}" srcOrd="0" destOrd="0" presId="urn:microsoft.com/office/officeart/2005/8/layout/vList5"/>
    <dgm:cxn modelId="{A6DE72B4-D400-46E6-8E2D-C5330867B602}" srcId="{0F2D203A-1626-4A2B-82A4-3E0C0037F9B5}" destId="{603D6E93-E284-402C-AA74-F9B990F7B814}" srcOrd="0" destOrd="0" parTransId="{3DB416AB-9855-431C-BD26-E606BEFFD82A}" sibTransId="{640EB36E-A23A-4658-9DDE-2CDDFF1C53BC}"/>
    <dgm:cxn modelId="{10AF48E4-AEB1-47F7-BD60-966233D5D2FA}" type="presOf" srcId="{603D6E93-E284-402C-AA74-F9B990F7B814}" destId="{104EFF17-3BD4-4C2D-B950-5862623F5F8C}" srcOrd="0" destOrd="0" presId="urn:microsoft.com/office/officeart/2005/8/layout/vList5"/>
    <dgm:cxn modelId="{66A497FA-0A60-4475-B753-898FD4084A46}" srcId="{0F2D203A-1626-4A2B-82A4-3E0C0037F9B5}" destId="{6F029DD3-C12B-48E2-9507-BEFD49CFDB00}" srcOrd="3" destOrd="0" parTransId="{4EC2431B-D690-497D-98F4-EC604FF09E6B}" sibTransId="{89E65356-24B7-47F1-9FA8-7C90508C9484}"/>
    <dgm:cxn modelId="{E448A3CF-B589-4ABE-ADDC-8B2A7BC66787}" type="presParOf" srcId="{49043D45-9C2E-4D51-93C7-5954993C4DA5}" destId="{D0823ECC-CDD2-42E5-BF93-2479E0AC92B6}" srcOrd="0" destOrd="0" presId="urn:microsoft.com/office/officeart/2005/8/layout/vList5"/>
    <dgm:cxn modelId="{E6B8A87A-7D29-4AA6-8E3D-06CC0447B3C5}" type="presParOf" srcId="{D0823ECC-CDD2-42E5-BF93-2479E0AC92B6}" destId="{104EFF17-3BD4-4C2D-B950-5862623F5F8C}" srcOrd="0" destOrd="0" presId="urn:microsoft.com/office/officeart/2005/8/layout/vList5"/>
    <dgm:cxn modelId="{33010E55-8BE8-4765-81D8-6E65D678E5DC}" type="presParOf" srcId="{49043D45-9C2E-4D51-93C7-5954993C4DA5}" destId="{033B81BE-240A-4588-B257-6B38029DF438}" srcOrd="1" destOrd="0" presId="urn:microsoft.com/office/officeart/2005/8/layout/vList5"/>
    <dgm:cxn modelId="{904FA087-FDF1-494F-8845-C18B8E6B48A4}" type="presParOf" srcId="{49043D45-9C2E-4D51-93C7-5954993C4DA5}" destId="{6B21236D-E3A7-405B-947D-30CB78E4081B}" srcOrd="2" destOrd="0" presId="urn:microsoft.com/office/officeart/2005/8/layout/vList5"/>
    <dgm:cxn modelId="{E6537F41-8278-45FB-8A2C-B18319576F93}" type="presParOf" srcId="{6B21236D-E3A7-405B-947D-30CB78E4081B}" destId="{747D35AE-6495-4692-9875-FBD3A859F1CD}" srcOrd="0" destOrd="0" presId="urn:microsoft.com/office/officeart/2005/8/layout/vList5"/>
    <dgm:cxn modelId="{69136258-BB29-403B-8CF6-4FF9DAB755D0}" type="presParOf" srcId="{49043D45-9C2E-4D51-93C7-5954993C4DA5}" destId="{D32C2C7F-424C-4103-B56C-206EEE905D92}" srcOrd="3" destOrd="0" presId="urn:microsoft.com/office/officeart/2005/8/layout/vList5"/>
    <dgm:cxn modelId="{790D5084-26C6-4ACD-AFF4-56674B62757A}" type="presParOf" srcId="{49043D45-9C2E-4D51-93C7-5954993C4DA5}" destId="{73A2F28F-CE61-4EF9-8BFA-792DF8F588E4}" srcOrd="4" destOrd="0" presId="urn:microsoft.com/office/officeart/2005/8/layout/vList5"/>
    <dgm:cxn modelId="{AC54BA24-FD9B-4C19-BF26-322C279BD16C}" type="presParOf" srcId="{73A2F28F-CE61-4EF9-8BFA-792DF8F588E4}" destId="{C6BB932E-99BA-4430-9F00-F0DD0E0244C8}" srcOrd="0" destOrd="0" presId="urn:microsoft.com/office/officeart/2005/8/layout/vList5"/>
    <dgm:cxn modelId="{54DFA30C-5117-4ACB-8870-8C5EEFFA985E}" type="presParOf" srcId="{49043D45-9C2E-4D51-93C7-5954993C4DA5}" destId="{496C47D9-26C1-4C75-A8C9-588BD6C93702}" srcOrd="5" destOrd="0" presId="urn:microsoft.com/office/officeart/2005/8/layout/vList5"/>
    <dgm:cxn modelId="{981B9C4E-BDA4-4928-8823-3EB0791D03DF}" type="presParOf" srcId="{49043D45-9C2E-4D51-93C7-5954993C4DA5}" destId="{27C17A5A-0754-4F17-855B-DF6119B9299D}" srcOrd="6" destOrd="0" presId="urn:microsoft.com/office/officeart/2005/8/layout/vList5"/>
    <dgm:cxn modelId="{031B037E-6383-466A-97CC-0C2D720091FE}" type="presParOf" srcId="{27C17A5A-0754-4F17-855B-DF6119B9299D}" destId="{1E5D0DF1-116B-4D62-87DD-F7E20DD339C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D57A4-6734-4CBF-83C3-3B43FDCDF4DB}">
      <dsp:nvSpPr>
        <dsp:cNvPr id="0" name=""/>
        <dsp:cNvSpPr/>
      </dsp:nvSpPr>
      <dsp:spPr>
        <a:xfrm>
          <a:off x="864488" y="0"/>
          <a:ext cx="9797542" cy="5110480"/>
        </a:xfrm>
        <a:prstGeom prst="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79B91D-45FA-4A4B-9D4E-3DAF836D640F}">
      <dsp:nvSpPr>
        <dsp:cNvPr id="0" name=""/>
        <dsp:cNvSpPr/>
      </dsp:nvSpPr>
      <dsp:spPr>
        <a:xfrm>
          <a:off x="5628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Межотраслевая координация</a:t>
          </a:r>
        </a:p>
      </dsp:txBody>
      <dsp:txXfrm>
        <a:off x="66951" y="1594467"/>
        <a:ext cx="1133564" cy="1921546"/>
      </dsp:txXfrm>
    </dsp:sp>
    <dsp:sp modelId="{B318373B-8B90-45B3-87FF-278985954322}">
      <dsp:nvSpPr>
        <dsp:cNvPr id="0" name=""/>
        <dsp:cNvSpPr/>
      </dsp:nvSpPr>
      <dsp:spPr>
        <a:xfrm>
          <a:off x="1471207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Утверждение НПА</a:t>
          </a:r>
        </a:p>
      </dsp:txBody>
      <dsp:txXfrm>
        <a:off x="1532530" y="1594467"/>
        <a:ext cx="1133564" cy="1921546"/>
      </dsp:txXfrm>
    </dsp:sp>
    <dsp:sp modelId="{589F0EFA-9BCF-4B54-ADCC-1F3539F88FA7}">
      <dsp:nvSpPr>
        <dsp:cNvPr id="0" name=""/>
        <dsp:cNvSpPr/>
      </dsp:nvSpPr>
      <dsp:spPr>
        <a:xfrm>
          <a:off x="2936786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Доступ к информации</a:t>
          </a:r>
        </a:p>
      </dsp:txBody>
      <dsp:txXfrm>
        <a:off x="2998109" y="1594467"/>
        <a:ext cx="1133564" cy="1921546"/>
      </dsp:txXfrm>
    </dsp:sp>
    <dsp:sp modelId="{06299AED-169E-446A-BB0E-07E30B9E3A3E}">
      <dsp:nvSpPr>
        <dsp:cNvPr id="0" name=""/>
        <dsp:cNvSpPr/>
      </dsp:nvSpPr>
      <dsp:spPr>
        <a:xfrm>
          <a:off x="4402365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Иски и представление в суде в защиту прав субъектов, собственников и операторов</a:t>
          </a:r>
        </a:p>
      </dsp:txBody>
      <dsp:txXfrm>
        <a:off x="4463688" y="1594467"/>
        <a:ext cx="1133564" cy="1921546"/>
      </dsp:txXfrm>
    </dsp:sp>
    <dsp:sp modelId="{08DB1A5B-1774-466F-B247-14A1F03DC2A3}">
      <dsp:nvSpPr>
        <dsp:cNvPr id="0" name=""/>
        <dsp:cNvSpPr/>
      </dsp:nvSpPr>
      <dsp:spPr>
        <a:xfrm>
          <a:off x="5867944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Проверки собственников и операторов, привлечение иных гос. органов к проверкам</a:t>
          </a:r>
        </a:p>
      </dsp:txBody>
      <dsp:txXfrm>
        <a:off x="5929267" y="1594467"/>
        <a:ext cx="1133564" cy="1921546"/>
      </dsp:txXfrm>
    </dsp:sp>
    <dsp:sp modelId="{A83C8529-DA4F-474D-8556-C54F257BDB10}">
      <dsp:nvSpPr>
        <dsp:cNvPr id="0" name=""/>
        <dsp:cNvSpPr/>
      </dsp:nvSpPr>
      <dsp:spPr>
        <a:xfrm>
          <a:off x="7333523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Анализ жалоб и деятельности гос. органов</a:t>
          </a:r>
        </a:p>
      </dsp:txBody>
      <dsp:txXfrm>
        <a:off x="7394846" y="1594467"/>
        <a:ext cx="1133564" cy="1921546"/>
      </dsp:txXfrm>
    </dsp:sp>
    <dsp:sp modelId="{931B088A-507D-476F-867B-9035239067EA}">
      <dsp:nvSpPr>
        <dsp:cNvPr id="0" name=""/>
        <dsp:cNvSpPr/>
      </dsp:nvSpPr>
      <dsp:spPr>
        <a:xfrm>
          <a:off x="8799102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Информирование, консультирование и просвещение субъектов, собственников и операторов</a:t>
          </a:r>
        </a:p>
      </dsp:txBody>
      <dsp:txXfrm>
        <a:off x="8860425" y="1594467"/>
        <a:ext cx="1133564" cy="1921546"/>
      </dsp:txXfrm>
    </dsp:sp>
    <dsp:sp modelId="{8E28737B-4F37-44CF-A6A5-09530E3BABAF}">
      <dsp:nvSpPr>
        <dsp:cNvPr id="0" name=""/>
        <dsp:cNvSpPr/>
      </dsp:nvSpPr>
      <dsp:spPr>
        <a:xfrm>
          <a:off x="10264681" y="1533144"/>
          <a:ext cx="1256210" cy="204419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bg1"/>
              </a:solidFill>
            </a:rPr>
            <a:t>Полномочия, указанные в правилах GDPR реализовать на уровне подзаконных актов. </a:t>
          </a:r>
        </a:p>
      </dsp:txBody>
      <dsp:txXfrm>
        <a:off x="10326004" y="1594467"/>
        <a:ext cx="1133564" cy="1921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58C05-1F03-4E03-9E8C-342104CBD801}">
      <dsp:nvSpPr>
        <dsp:cNvPr id="0" name=""/>
        <dsp:cNvSpPr/>
      </dsp:nvSpPr>
      <dsp:spPr>
        <a:xfrm>
          <a:off x="865929" y="0"/>
          <a:ext cx="9813868" cy="5309756"/>
        </a:xfrm>
        <a:prstGeom prst="rightArrow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79B25-3640-43AF-A9C3-1109406A7F18}">
      <dsp:nvSpPr>
        <dsp:cNvPr id="0" name=""/>
        <dsp:cNvSpPr/>
      </dsp:nvSpPr>
      <dsp:spPr>
        <a:xfrm>
          <a:off x="1409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chemeClr val="bg1"/>
              </a:solidFill>
            </a:rPr>
            <a:t>Учет рисков</a:t>
          </a:r>
        </a:p>
      </dsp:txBody>
      <dsp:txXfrm>
        <a:off x="38974" y="1630491"/>
        <a:ext cx="694397" cy="2048772"/>
      </dsp:txXfrm>
    </dsp:sp>
    <dsp:sp modelId="{E5A4B758-9E12-4411-92D5-A02B218DF6D5}">
      <dsp:nvSpPr>
        <dsp:cNvPr id="0" name=""/>
        <dsp:cNvSpPr/>
      </dsp:nvSpPr>
      <dsp:spPr>
        <a:xfrm>
          <a:off x="899191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chemeClr val="bg1"/>
              </a:solidFill>
            </a:rPr>
            <a:t>Открытость и инклюзивность в процессе создания НПА, </a:t>
          </a:r>
        </a:p>
      </dsp:txBody>
      <dsp:txXfrm>
        <a:off x="936756" y="1630491"/>
        <a:ext cx="694397" cy="2048772"/>
      </dsp:txXfrm>
    </dsp:sp>
    <dsp:sp modelId="{764C654D-11B3-46CB-B36E-4CAD922BF474}">
      <dsp:nvSpPr>
        <dsp:cNvPr id="0" name=""/>
        <dsp:cNvSpPr/>
      </dsp:nvSpPr>
      <dsp:spPr>
        <a:xfrm>
          <a:off x="1796973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bg1"/>
              </a:solidFill>
            </a:rPr>
            <a:t>Публичные консультации и привлечение стейкхолдеров, особенно гражданского общества.</a:t>
          </a:r>
        </a:p>
      </dsp:txBody>
      <dsp:txXfrm>
        <a:off x="1834538" y="1630491"/>
        <a:ext cx="694397" cy="2048772"/>
      </dsp:txXfrm>
    </dsp:sp>
    <dsp:sp modelId="{667E42BD-37F0-46C5-995B-B46D50C6F214}">
      <dsp:nvSpPr>
        <dsp:cNvPr id="0" name=""/>
        <dsp:cNvSpPr/>
      </dsp:nvSpPr>
      <dsp:spPr>
        <a:xfrm>
          <a:off x="2694754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bg1"/>
              </a:solidFill>
            </a:rPr>
            <a:t>Формирование: компетенции кадров, сроки полномочий, обязанности, профессиональная тайна.</a:t>
          </a:r>
        </a:p>
      </dsp:txBody>
      <dsp:txXfrm>
        <a:off x="2732319" y="1630491"/>
        <a:ext cx="694397" cy="2048772"/>
      </dsp:txXfrm>
    </dsp:sp>
    <dsp:sp modelId="{B018A7C2-2863-4DCC-9D64-76DE578F57D2}">
      <dsp:nvSpPr>
        <dsp:cNvPr id="0" name=""/>
        <dsp:cNvSpPr/>
      </dsp:nvSpPr>
      <dsp:spPr>
        <a:xfrm>
          <a:off x="3592536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chemeClr val="bg1"/>
              </a:solidFill>
            </a:rPr>
            <a:t>Контроль и обеспечение</a:t>
          </a:r>
        </a:p>
      </dsp:txBody>
      <dsp:txXfrm>
        <a:off x="3630101" y="1630491"/>
        <a:ext cx="694397" cy="2048772"/>
      </dsp:txXfrm>
    </dsp:sp>
    <dsp:sp modelId="{26D8BD1F-1E38-456E-8453-AFE272FD1541}">
      <dsp:nvSpPr>
        <dsp:cNvPr id="0" name=""/>
        <dsp:cNvSpPr/>
      </dsp:nvSpPr>
      <dsp:spPr>
        <a:xfrm>
          <a:off x="4490318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chemeClr val="bg1"/>
              </a:solidFill>
            </a:rPr>
            <a:t>Консультации нац. органов</a:t>
          </a:r>
        </a:p>
      </dsp:txBody>
      <dsp:txXfrm>
        <a:off x="4527883" y="1630491"/>
        <a:ext cx="694397" cy="2048772"/>
      </dsp:txXfrm>
    </dsp:sp>
    <dsp:sp modelId="{D4831AD0-C0B1-4BD2-8F05-221F2635194A}">
      <dsp:nvSpPr>
        <dsp:cNvPr id="0" name=""/>
        <dsp:cNvSpPr/>
      </dsp:nvSpPr>
      <dsp:spPr>
        <a:xfrm>
          <a:off x="5388100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chemeClr val="bg1"/>
              </a:solidFill>
            </a:rPr>
            <a:t>Содействие осведомленности контролеров</a:t>
          </a:r>
        </a:p>
      </dsp:txBody>
      <dsp:txXfrm>
        <a:off x="5425665" y="1630491"/>
        <a:ext cx="694397" cy="2048772"/>
      </dsp:txXfrm>
    </dsp:sp>
    <dsp:sp modelId="{B4B67090-3AC6-4B4C-82F8-0B1E989A40ED}">
      <dsp:nvSpPr>
        <dsp:cNvPr id="0" name=""/>
        <dsp:cNvSpPr/>
      </dsp:nvSpPr>
      <dsp:spPr>
        <a:xfrm>
          <a:off x="6285882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bg1"/>
              </a:solidFill>
            </a:rPr>
            <a:t>Утверждение стандартных договорных условий</a:t>
          </a:r>
        </a:p>
      </dsp:txBody>
      <dsp:txXfrm>
        <a:off x="6323447" y="1630491"/>
        <a:ext cx="694397" cy="2048772"/>
      </dsp:txXfrm>
    </dsp:sp>
    <dsp:sp modelId="{95DB2183-9F78-4B4C-915C-595B1D043536}">
      <dsp:nvSpPr>
        <dsp:cNvPr id="0" name=""/>
        <dsp:cNvSpPr/>
      </dsp:nvSpPr>
      <dsp:spPr>
        <a:xfrm>
          <a:off x="7183664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bg1"/>
              </a:solidFill>
            </a:rPr>
            <a:t>Составление и публикация списка видов операций по обратке ПД</a:t>
          </a:r>
        </a:p>
      </dsp:txBody>
      <dsp:txXfrm>
        <a:off x="7221229" y="1630491"/>
        <a:ext cx="694397" cy="2048772"/>
      </dsp:txXfrm>
    </dsp:sp>
    <dsp:sp modelId="{356738BC-5C34-4F18-AF85-FF09A39650E2}">
      <dsp:nvSpPr>
        <dsp:cNvPr id="0" name=""/>
        <dsp:cNvSpPr/>
      </dsp:nvSpPr>
      <dsp:spPr>
        <a:xfrm>
          <a:off x="8081445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bg1"/>
              </a:solidFill>
            </a:rPr>
            <a:t>Поощрение разработки и аккредитация Кодексов поведения, механизмов сертификации</a:t>
          </a:r>
        </a:p>
      </dsp:txBody>
      <dsp:txXfrm>
        <a:off x="8119010" y="1630491"/>
        <a:ext cx="694397" cy="2048772"/>
      </dsp:txXfrm>
    </dsp:sp>
    <dsp:sp modelId="{FC8CFFAE-401F-413A-A7BA-3986B13C9703}">
      <dsp:nvSpPr>
        <dsp:cNvPr id="0" name=""/>
        <dsp:cNvSpPr/>
      </dsp:nvSpPr>
      <dsp:spPr>
        <a:xfrm>
          <a:off x="8979227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bg1"/>
              </a:solidFill>
            </a:rPr>
            <a:t>Проведение расследований, корректирующие, разрешительные функции</a:t>
          </a:r>
        </a:p>
      </dsp:txBody>
      <dsp:txXfrm>
        <a:off x="9016792" y="1630491"/>
        <a:ext cx="694397" cy="2048772"/>
      </dsp:txXfrm>
    </dsp:sp>
    <dsp:sp modelId="{6602C891-73CF-4929-A841-23F91330A5E8}">
      <dsp:nvSpPr>
        <dsp:cNvPr id="0" name=""/>
        <dsp:cNvSpPr/>
      </dsp:nvSpPr>
      <dsp:spPr>
        <a:xfrm>
          <a:off x="9877009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chemeClr val="bg1"/>
              </a:solidFill>
            </a:rPr>
            <a:t>Информирование общественности</a:t>
          </a:r>
        </a:p>
      </dsp:txBody>
      <dsp:txXfrm>
        <a:off x="9914574" y="1630491"/>
        <a:ext cx="694397" cy="2048772"/>
      </dsp:txXfrm>
    </dsp:sp>
    <dsp:sp modelId="{885309D0-FD27-44CA-B471-677ECA44E8E7}">
      <dsp:nvSpPr>
        <dsp:cNvPr id="0" name=""/>
        <dsp:cNvSpPr/>
      </dsp:nvSpPr>
      <dsp:spPr>
        <a:xfrm>
          <a:off x="10774791" y="1592926"/>
          <a:ext cx="769527" cy="212390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chemeClr val="bg1"/>
              </a:solidFill>
            </a:rPr>
            <a:t>Мониторинг законодательства</a:t>
          </a:r>
        </a:p>
      </dsp:txBody>
      <dsp:txXfrm>
        <a:off x="10812356" y="1630491"/>
        <a:ext cx="694397" cy="2048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EFF17-3BD4-4C2D-B950-5862623F5F8C}">
      <dsp:nvSpPr>
        <dsp:cNvPr id="0" name=""/>
        <dsp:cNvSpPr/>
      </dsp:nvSpPr>
      <dsp:spPr>
        <a:xfrm>
          <a:off x="3548887" y="2774"/>
          <a:ext cx="3992498" cy="133445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Публичное заявление Экспертной группы по цифровым правам, сбор подписей (70) и направление в центральные гос. органы</a:t>
          </a:r>
        </a:p>
      </dsp:txBody>
      <dsp:txXfrm>
        <a:off x="3614030" y="67917"/>
        <a:ext cx="3862212" cy="1204171"/>
      </dsp:txXfrm>
    </dsp:sp>
    <dsp:sp modelId="{747D35AE-6495-4692-9875-FBD3A859F1CD}">
      <dsp:nvSpPr>
        <dsp:cNvPr id="0" name=""/>
        <dsp:cNvSpPr/>
      </dsp:nvSpPr>
      <dsp:spPr>
        <a:xfrm>
          <a:off x="3548887" y="1403955"/>
          <a:ext cx="3992498" cy="133445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solidFill>
                <a:schemeClr val="bg1"/>
              </a:solidFill>
            </a:rPr>
            <a:t>Направление анализов и предложений в МЦРИАП РК</a:t>
          </a:r>
        </a:p>
      </dsp:txBody>
      <dsp:txXfrm>
        <a:off x="3614030" y="1469098"/>
        <a:ext cx="3862212" cy="1204171"/>
      </dsp:txXfrm>
    </dsp:sp>
    <dsp:sp modelId="{C6BB932E-99BA-4430-9F00-F0DD0E0244C8}">
      <dsp:nvSpPr>
        <dsp:cNvPr id="0" name=""/>
        <dsp:cNvSpPr/>
      </dsp:nvSpPr>
      <dsp:spPr>
        <a:xfrm>
          <a:off x="3548887" y="2805135"/>
          <a:ext cx="3992498" cy="133445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solidFill>
                <a:schemeClr val="bg1"/>
              </a:solidFill>
            </a:rPr>
            <a:t>Коммуникации с МЦРИАП РК, организация встреч, консультаций и предоставление правозащитной оценки, участие в мероприятиях</a:t>
          </a:r>
        </a:p>
      </dsp:txBody>
      <dsp:txXfrm>
        <a:off x="3614030" y="2870278"/>
        <a:ext cx="3862212" cy="1204171"/>
      </dsp:txXfrm>
    </dsp:sp>
    <dsp:sp modelId="{1E5D0DF1-116B-4D62-87DD-F7E20DD339C3}">
      <dsp:nvSpPr>
        <dsp:cNvPr id="0" name=""/>
        <dsp:cNvSpPr/>
      </dsp:nvSpPr>
      <dsp:spPr>
        <a:xfrm>
          <a:off x="3548887" y="4206316"/>
          <a:ext cx="3992498" cy="133445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solidFill>
                <a:schemeClr val="bg1"/>
              </a:solidFill>
            </a:rPr>
            <a:t>Создание Совета по защите персональных данных при МЦРИАП РК</a:t>
          </a:r>
        </a:p>
      </dsp:txBody>
      <dsp:txXfrm>
        <a:off x="3614030" y="4271459"/>
        <a:ext cx="3862212" cy="1204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Tuesday, February 23,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28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9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6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2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8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4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2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Tuesday, February 23,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Tuesday, February 23,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aub.arsen@gmail.com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aub_ars/" TargetMode="External"/><Relationship Id="rId5" Type="http://schemas.openxmlformats.org/officeDocument/2006/relationships/hyperlink" Target="https://www.facebook.com/arsen.aubakirov?_rdc=1&amp;_rdr" TargetMode="External"/><Relationship Id="rId4" Type="http://schemas.openxmlformats.org/officeDocument/2006/relationships/hyperlink" Target="linkedin.com/in/arsen-aubakirov-ba140514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Видео 3">
            <a:extLst>
              <a:ext uri="{FF2B5EF4-FFF2-40B4-BE49-F238E27FC236}">
                <a16:creationId xmlns:a16="http://schemas.microsoft.com/office/drawing/2014/main" id="{74740417-E192-4EA5-AF00-0ABEE4844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433633" y="2413413"/>
            <a:ext cx="7227652" cy="406556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332287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6532C-5F16-4FBE-A646-CBAD25B3C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556" y="431165"/>
            <a:ext cx="3565524" cy="170448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i="0" dirty="0">
                <a:solidFill>
                  <a:schemeClr val="bg1"/>
                </a:solidFill>
                <a:effectLst/>
                <a:latin typeface="Roboto"/>
              </a:rPr>
              <a:t>Защита персональных данных в законодательстве по регулированию цифровых технологий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8B203-F85E-4355-A32D-E5126D0F0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5612" y="2413413"/>
            <a:ext cx="3565525" cy="36794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Арсен Аубакиров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Директор ОФ «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Human Rights Consulting Group</a:t>
            </a: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»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Координатор Коалиции Нового поколения правозащитников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Координатор Экспертной группы по цифровым правам</a:t>
            </a:r>
          </a:p>
          <a:p>
            <a:pPr>
              <a:lnSpc>
                <a:spcPct val="90000"/>
              </a:lnSpc>
            </a:pPr>
            <a:endParaRPr lang="ru-RU" sz="1600" dirty="0">
              <a:solidFill>
                <a:schemeClr val="tx1">
                  <a:alpha val="60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Privacy Week</a:t>
            </a:r>
            <a:endParaRPr lang="ru-RU" sz="1600" dirty="0">
              <a:solidFill>
                <a:schemeClr val="tx1">
                  <a:alpha val="60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 Black" panose="020B0A04020102020204" pitchFamily="34" charset="0"/>
              </a:rPr>
              <a:t>24 февраля 2021 года</a:t>
            </a:r>
          </a:p>
        </p:txBody>
      </p:sp>
      <p:pic>
        <p:nvPicPr>
          <p:cNvPr id="121" name="Рисунок 1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98972DA-3C2C-4292-B9A6-8BD2942AC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78" y="-56168"/>
            <a:ext cx="4622644" cy="1996728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35AA79A-1A4A-4A02-86B3-6BB220875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22" y="431165"/>
            <a:ext cx="3052839" cy="97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31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33">
            <a:extLst>
              <a:ext uri="{FF2B5EF4-FFF2-40B4-BE49-F238E27FC236}">
                <a16:creationId xmlns:a16="http://schemas.microsoft.com/office/drawing/2014/main" id="{5C83A7FE-7167-470E-98D2-9191C9A11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97147" y="2082617"/>
            <a:ext cx="1853969" cy="926985"/>
          </a:xfrm>
          <a:custGeom>
            <a:avLst/>
            <a:gdLst>
              <a:gd name="connsiteX0" fmla="*/ 1329373 w 2658746"/>
              <a:gd name="connsiteY0" fmla="*/ 0 h 1329373"/>
              <a:gd name="connsiteX1" fmla="*/ 2658746 w 2658746"/>
              <a:gd name="connsiteY1" fmla="*/ 1329373 h 1329373"/>
              <a:gd name="connsiteX2" fmla="*/ 1994059 w 2658746"/>
              <a:gd name="connsiteY2" fmla="*/ 1329373 h 1329373"/>
              <a:gd name="connsiteX3" fmla="*/ 1329373 w 2658746"/>
              <a:gd name="connsiteY3" fmla="*/ 664687 h 1329373"/>
              <a:gd name="connsiteX4" fmla="*/ 664687 w 2658746"/>
              <a:gd name="connsiteY4" fmla="*/ 1329373 h 1329373"/>
              <a:gd name="connsiteX5" fmla="*/ 0 w 2658746"/>
              <a:gd name="connsiteY5" fmla="*/ 1329373 h 1329373"/>
              <a:gd name="connsiteX6" fmla="*/ 1329373 w 2658746"/>
              <a:gd name="connsiteY6" fmla="*/ 0 h 132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8746" h="1329373">
                <a:moveTo>
                  <a:pt x="1329373" y="0"/>
                </a:moveTo>
                <a:cubicBezTo>
                  <a:pt x="2063565" y="0"/>
                  <a:pt x="2658746" y="595181"/>
                  <a:pt x="2658746" y="1329373"/>
                </a:cubicBezTo>
                <a:lnTo>
                  <a:pt x="1994059" y="1329373"/>
                </a:lnTo>
                <a:cubicBezTo>
                  <a:pt x="1994059" y="962277"/>
                  <a:pt x="1696469" y="664687"/>
                  <a:pt x="1329373" y="664687"/>
                </a:cubicBezTo>
                <a:cubicBezTo>
                  <a:pt x="962277" y="664687"/>
                  <a:pt x="664687" y="962277"/>
                  <a:pt x="664687" y="1329373"/>
                </a:cubicBezTo>
                <a:lnTo>
                  <a:pt x="0" y="1329373"/>
                </a:lnTo>
                <a:cubicBezTo>
                  <a:pt x="0" y="595181"/>
                  <a:pt x="595181" y="0"/>
                  <a:pt x="132937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203200" dist="50800" dir="2700000">
              <a:schemeClr val="accent1">
                <a:lumMod val="40000"/>
                <a:lumOff val="6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DF4C209-732F-45AF-B350-6298836E7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1668" y="2090123"/>
            <a:ext cx="1853969" cy="1064309"/>
          </a:xfrm>
          <a:custGeom>
            <a:avLst/>
            <a:gdLst>
              <a:gd name="connsiteX0" fmla="*/ 1329373 w 2658746"/>
              <a:gd name="connsiteY0" fmla="*/ 0 h 1329373"/>
              <a:gd name="connsiteX1" fmla="*/ 2658746 w 2658746"/>
              <a:gd name="connsiteY1" fmla="*/ 1329373 h 1329373"/>
              <a:gd name="connsiteX2" fmla="*/ 1994059 w 2658746"/>
              <a:gd name="connsiteY2" fmla="*/ 1329373 h 1329373"/>
              <a:gd name="connsiteX3" fmla="*/ 1329373 w 2658746"/>
              <a:gd name="connsiteY3" fmla="*/ 664687 h 1329373"/>
              <a:gd name="connsiteX4" fmla="*/ 664687 w 2658746"/>
              <a:gd name="connsiteY4" fmla="*/ 1329373 h 1329373"/>
              <a:gd name="connsiteX5" fmla="*/ 0 w 2658746"/>
              <a:gd name="connsiteY5" fmla="*/ 1329373 h 1329373"/>
              <a:gd name="connsiteX6" fmla="*/ 1329373 w 2658746"/>
              <a:gd name="connsiteY6" fmla="*/ 0 h 132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8746" h="1329373">
                <a:moveTo>
                  <a:pt x="1329373" y="0"/>
                </a:moveTo>
                <a:cubicBezTo>
                  <a:pt x="2063565" y="0"/>
                  <a:pt x="2658746" y="595181"/>
                  <a:pt x="2658746" y="1329373"/>
                </a:cubicBezTo>
                <a:lnTo>
                  <a:pt x="1994059" y="1329373"/>
                </a:lnTo>
                <a:cubicBezTo>
                  <a:pt x="1994059" y="962277"/>
                  <a:pt x="1696469" y="664687"/>
                  <a:pt x="1329373" y="664687"/>
                </a:cubicBezTo>
                <a:cubicBezTo>
                  <a:pt x="962277" y="664687"/>
                  <a:pt x="664687" y="962277"/>
                  <a:pt x="664687" y="1329373"/>
                </a:cubicBezTo>
                <a:lnTo>
                  <a:pt x="0" y="1329373"/>
                </a:lnTo>
                <a:cubicBezTo>
                  <a:pt x="0" y="595181"/>
                  <a:pt x="595181" y="0"/>
                  <a:pt x="1329373" y="0"/>
                </a:cubicBezTo>
                <a:close/>
              </a:path>
            </a:pathLst>
          </a:custGeom>
          <a:solidFill>
            <a:schemeClr val="bg2">
              <a:lumMod val="75000"/>
              <a:lumOff val="25000"/>
              <a:alpha val="6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B0C94-4819-4A30-990D-220B680A4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861" y="2151510"/>
            <a:ext cx="1088124" cy="1447615"/>
            <a:chOff x="2516173" y="3992195"/>
            <a:chExt cx="1088124" cy="144761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6B1301-8967-42D0-B25A-030A442E7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516173" y="3992195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1A7336C-22A1-414D-93A7-538FCD245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3497199" y="4973221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C9614-5C25-4E2C-9599-B36A1522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46" y="129741"/>
            <a:ext cx="5437189" cy="1997855"/>
          </a:xfrm>
        </p:spPr>
        <p:txBody>
          <a:bodyPr wrap="square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4400" b="1" dirty="0">
                <a:solidFill>
                  <a:schemeClr val="bg1"/>
                </a:solidFill>
              </a:rPr>
              <a:t>Уполномоченный орган по защите персональных данных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A420A-6E33-429C-9C0B-147BFD8D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85" y="683503"/>
            <a:ext cx="4500562" cy="495899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Понятийный аппарат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Независимость уполномоченного органа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Полномочия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Формирование НПА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Жалобы и мониторинг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Проверки и привлечение к ответственности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Участие гражданского общества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CC8500-C65D-41C6-89E1-3B4D07A4F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30813" y="4657656"/>
            <a:ext cx="734257" cy="760506"/>
            <a:chOff x="5243759" y="1363788"/>
            <a:chExt cx="734257" cy="760506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C7E8FF8F-EF7B-4FD5-BFB9-33D7EB26A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A611B2EC-EF24-4059-BFA3-43E3DAAA8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EF7E4E4E-2FB6-408C-AC4A-5031C2FD4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975249F-3D18-42E4-A9CB-A7D80060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2971" y="5291402"/>
            <a:ext cx="1972470" cy="1566598"/>
          </a:xfrm>
          <a:custGeom>
            <a:avLst/>
            <a:gdLst>
              <a:gd name="connsiteX0" fmla="*/ 986235 w 1972470"/>
              <a:gd name="connsiteY0" fmla="*/ 0 h 1566598"/>
              <a:gd name="connsiteX1" fmla="*/ 1972470 w 1972470"/>
              <a:gd name="connsiteY1" fmla="*/ 986235 h 1566598"/>
              <a:gd name="connsiteX2" fmla="*/ 1804037 w 1972470"/>
              <a:gd name="connsiteY2" fmla="*/ 1537649 h 1566598"/>
              <a:gd name="connsiteX3" fmla="*/ 1780151 w 1972470"/>
              <a:gd name="connsiteY3" fmla="*/ 1566598 h 1566598"/>
              <a:gd name="connsiteX4" fmla="*/ 192319 w 1972470"/>
              <a:gd name="connsiteY4" fmla="*/ 1566598 h 1566598"/>
              <a:gd name="connsiteX5" fmla="*/ 168434 w 1972470"/>
              <a:gd name="connsiteY5" fmla="*/ 1537649 h 1566598"/>
              <a:gd name="connsiteX6" fmla="*/ 0 w 1972470"/>
              <a:gd name="connsiteY6" fmla="*/ 986235 h 1566598"/>
              <a:gd name="connsiteX7" fmla="*/ 986235 w 1972470"/>
              <a:gd name="connsiteY7" fmla="*/ 0 h 156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470" h="1566598">
                <a:moveTo>
                  <a:pt x="986235" y="0"/>
                </a:moveTo>
                <a:cubicBezTo>
                  <a:pt x="1530918" y="0"/>
                  <a:pt x="1972470" y="441552"/>
                  <a:pt x="1972470" y="986235"/>
                </a:cubicBezTo>
                <a:cubicBezTo>
                  <a:pt x="1972470" y="1190491"/>
                  <a:pt x="1910377" y="1380245"/>
                  <a:pt x="1804037" y="1537649"/>
                </a:cubicBezTo>
                <a:lnTo>
                  <a:pt x="1780151" y="1566598"/>
                </a:lnTo>
                <a:lnTo>
                  <a:pt x="192319" y="1566598"/>
                </a:lnTo>
                <a:lnTo>
                  <a:pt x="168434" y="1537649"/>
                </a:lnTo>
                <a:cubicBezTo>
                  <a:pt x="62094" y="1380245"/>
                  <a:pt x="0" y="1190491"/>
                  <a:pt x="0" y="986235"/>
                </a:cubicBezTo>
                <a:cubicBezTo>
                  <a:pt x="0" y="441552"/>
                  <a:pt x="441552" y="0"/>
                  <a:pt x="986235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508000" dist="165100">
              <a:schemeClr val="accent1">
                <a:lumMod val="60000"/>
                <a:lumOff val="40000"/>
                <a:alpha val="6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4D1F116-5B94-4619-96F0-ADCDF81D6023}"/>
              </a:ext>
            </a:extLst>
          </p:cNvPr>
          <p:cNvSpPr txBox="1">
            <a:spLocks/>
          </p:cNvSpPr>
          <p:nvPr/>
        </p:nvSpPr>
        <p:spPr>
          <a:xfrm>
            <a:off x="807239" y="3568660"/>
            <a:ext cx="4945946" cy="285511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Международные стандарты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/>
                </a:solidFill>
              </a:rPr>
              <a:t>Законопроект о регулировании цифровых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3675363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3C08B-16F3-4611-8E83-FE4FB97D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Международные стандарты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464CF1-6B2B-4C7F-9C35-619959F5A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423" y="1810155"/>
            <a:ext cx="11090274" cy="397962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venir Next LT Pro (Основной текст)"/>
              </a:rPr>
              <a:t>Общий регламент по защите персональных данных (Европейский союз) – 2016 год (вступление в силу – 2018 год)</a:t>
            </a:r>
          </a:p>
          <a:p>
            <a:r>
              <a:rPr lang="ru-RU" sz="2800" b="1" dirty="0">
                <a:solidFill>
                  <a:schemeClr val="bg1"/>
                </a:solidFill>
                <a:latin typeface="Avenir Next LT Pro (Основной текст)"/>
              </a:rPr>
              <a:t>Резолюция </a:t>
            </a:r>
            <a:r>
              <a:rPr lang="ru-RU" sz="2800" b="1" dirty="0">
                <a:solidFill>
                  <a:schemeClr val="bg1"/>
                </a:solidFill>
                <a:effectLst/>
                <a:latin typeface="Avenir Next LT Pro (Основной текст)"/>
                <a:ea typeface="Times New Roman" panose="02020603050405020304" pitchFamily="18" charset="0"/>
              </a:rPr>
              <a:t>«Право на неприкосновенность частной жизни в цифровую эпоху» Генеральной </a:t>
            </a:r>
            <a:r>
              <a:rPr lang="ru-RU" sz="2800" b="1" dirty="0" err="1">
                <a:solidFill>
                  <a:schemeClr val="bg1"/>
                </a:solidFill>
                <a:effectLst/>
                <a:latin typeface="Avenir Next LT Pro (Основной текст)"/>
                <a:ea typeface="Times New Roman" panose="02020603050405020304" pitchFamily="18" charset="0"/>
              </a:rPr>
              <a:t>Ассаблеи</a:t>
            </a:r>
            <a:r>
              <a:rPr lang="ru-RU" sz="2800" b="1" dirty="0">
                <a:solidFill>
                  <a:schemeClr val="bg1"/>
                </a:solidFill>
                <a:effectLst/>
                <a:latin typeface="Avenir Next LT Pro (Основной текст)"/>
                <a:ea typeface="Times New Roman" panose="02020603050405020304" pitchFamily="18" charset="0"/>
              </a:rPr>
              <a:t> ООН от 2018 года</a:t>
            </a:r>
          </a:p>
          <a:p>
            <a:r>
              <a:rPr lang="ru-RU" sz="2800" b="1" dirty="0">
                <a:solidFill>
                  <a:schemeClr val="bg1"/>
                </a:solidFill>
                <a:effectLst/>
                <a:latin typeface="Avenir Next LT Pro (Основной текст)"/>
                <a:ea typeface="Calibri" panose="020F0502020204030204" pitchFamily="34" charset="0"/>
                <a:cs typeface="Times New Roman" panose="02020603050405020304" pitchFamily="18" charset="0"/>
              </a:rPr>
              <a:t>Конвенция о защите частных лиц в отношении автоматизированной обработки данных личного характера №108 (Совет Европы) – 1981 год (вступление в силу – 1985 год)</a:t>
            </a:r>
            <a:endParaRPr lang="ru-RU" sz="2800" b="1" dirty="0">
              <a:solidFill>
                <a:schemeClr val="bg1"/>
              </a:solidFill>
              <a:latin typeface="Avenir Next LT Pro (Основно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212146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DDD16-EE10-4E15-8B57-5B749C52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Закон Республики Казахстан от 25 июня 2020 года № 347-VI 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customFont"/>
              </a:rPr>
              <a:t>О внесении изменений и дополнений в некоторые законодательные акты Республики Казахстан по вопросам регулирования цифровых технологий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9A8C34-BCFF-4C17-9D23-EF9E56916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759" y="2113199"/>
            <a:ext cx="9751377" cy="397962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212 поправок в 38 законодательных актов, которые затрагивают следующие права человека в цифровой среде:</a:t>
            </a:r>
          </a:p>
          <a:p>
            <a:r>
              <a:rPr lang="ru-RU" b="1" dirty="0">
                <a:solidFill>
                  <a:schemeClr val="bg1"/>
                </a:solidFill>
              </a:rPr>
              <a:t>Право на частную жизнь (</a:t>
            </a:r>
            <a:r>
              <a:rPr lang="en-US" b="1" dirty="0">
                <a:solidFill>
                  <a:schemeClr val="bg1"/>
                </a:solidFill>
              </a:rPr>
              <a:t>Privacy)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Защита персональных данных</a:t>
            </a:r>
          </a:p>
          <a:p>
            <a:r>
              <a:rPr lang="ru-RU" b="1" dirty="0">
                <a:solidFill>
                  <a:schemeClr val="bg1"/>
                </a:solidFill>
              </a:rPr>
              <a:t>Свобода выражения мнения онлайн</a:t>
            </a:r>
          </a:p>
          <a:p>
            <a:r>
              <a:rPr lang="ru-RU" b="1" dirty="0">
                <a:solidFill>
                  <a:schemeClr val="bg1"/>
                </a:solidFill>
              </a:rPr>
              <a:t>Право на доступ к информации </a:t>
            </a:r>
          </a:p>
          <a:p>
            <a:r>
              <a:rPr lang="ru-RU" b="1" dirty="0">
                <a:solidFill>
                  <a:schemeClr val="bg1"/>
                </a:solidFill>
              </a:rPr>
              <a:t>Право на доступ к интернет-ресурсам и контенту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8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4276F-90FB-412B-9F2F-D306843D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83646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Анализ законопроекта – внутренний и внешний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64BCC-9F3C-4614-92EA-61E165B6B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97" y="1385740"/>
            <a:ext cx="5651974" cy="4631669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И. Лоскутов:</a:t>
            </a:r>
          </a:p>
          <a:p>
            <a:r>
              <a:rPr lang="ru-RU" b="1" dirty="0">
                <a:solidFill>
                  <a:schemeClr val="bg1"/>
                </a:solidFill>
              </a:rPr>
              <a:t>Компетенции уполномоченного органа в сфере защиты персональных данных</a:t>
            </a:r>
          </a:p>
          <a:p>
            <a:r>
              <a:rPr lang="ru-RU" b="1" dirty="0">
                <a:solidFill>
                  <a:schemeClr val="bg1"/>
                </a:solidFill>
              </a:rPr>
              <a:t>Нормы биометрической аутентификации</a:t>
            </a:r>
          </a:p>
          <a:p>
            <a:r>
              <a:rPr lang="ru-RU" b="1" dirty="0">
                <a:solidFill>
                  <a:schemeClr val="bg1"/>
                </a:solidFill>
              </a:rPr>
              <a:t>Нормы о Национальной системе видеомониторинга</a:t>
            </a:r>
          </a:p>
          <a:p>
            <a:r>
              <a:rPr lang="ru-RU" b="1" dirty="0">
                <a:solidFill>
                  <a:schemeClr val="bg1"/>
                </a:solidFill>
              </a:rPr>
              <a:t>Применение сертификата безопасности интернет-ресурсами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40F7D0F-C115-4FB8-A351-152C0182BEAA}"/>
              </a:ext>
            </a:extLst>
          </p:cNvPr>
          <p:cNvSpPr txBox="1">
            <a:spLocks/>
          </p:cNvSpPr>
          <p:nvPr/>
        </p:nvSpPr>
        <p:spPr>
          <a:xfrm>
            <a:off x="6540026" y="1385740"/>
            <a:ext cx="5651974" cy="4631669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О. </a:t>
            </a:r>
            <a:r>
              <a:rPr lang="ru-RU" b="1" dirty="0" err="1">
                <a:solidFill>
                  <a:schemeClr val="bg1"/>
                </a:solidFill>
              </a:rPr>
              <a:t>Кириллюк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  <a:p>
            <a:r>
              <a:rPr lang="ru-RU" b="1" dirty="0">
                <a:solidFill>
                  <a:schemeClr val="bg1"/>
                </a:solidFill>
              </a:rPr>
              <a:t>Уполномоченный орган в сфере защиты персональных данных</a:t>
            </a:r>
          </a:p>
          <a:p>
            <a:r>
              <a:rPr lang="ru-RU" b="1" dirty="0">
                <a:solidFill>
                  <a:schemeClr val="bg1"/>
                </a:solidFill>
              </a:rPr>
              <a:t>Система национального видеомониторинга (с функцией распознавания лиц)</a:t>
            </a:r>
          </a:p>
          <a:p>
            <a:r>
              <a:rPr lang="ru-RU" b="1" dirty="0">
                <a:solidFill>
                  <a:schemeClr val="bg1"/>
                </a:solidFill>
              </a:rPr>
              <a:t>Биометрическая аутентификация</a:t>
            </a:r>
          </a:p>
          <a:p>
            <a:r>
              <a:rPr lang="ru-RU" b="1" dirty="0">
                <a:solidFill>
                  <a:schemeClr val="bg1"/>
                </a:solidFill>
              </a:rPr>
              <a:t>Использование искусственного интеллекта</a:t>
            </a:r>
          </a:p>
          <a:p>
            <a:r>
              <a:rPr lang="ru-RU" b="1" dirty="0">
                <a:solidFill>
                  <a:schemeClr val="bg1"/>
                </a:solidFill>
              </a:rPr>
              <a:t>Интернет вещей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89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07C59-DB49-4BFC-86D0-7AD7E4D4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(И. Лоскутов)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7738D1B-EBEF-48A5-AFAC-84D7A51AF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782450"/>
              </p:ext>
            </p:extLst>
          </p:nvPr>
        </p:nvGraphicFramePr>
        <p:xfrm>
          <a:off x="381000" y="1503680"/>
          <a:ext cx="11526520" cy="511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4269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24476-3408-4C58-A45B-16A23691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00" y="437515"/>
            <a:ext cx="11091600" cy="9239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Рекомендации (О. </a:t>
            </a:r>
            <a:r>
              <a:rPr lang="ru-RU" b="1" dirty="0" err="1">
                <a:solidFill>
                  <a:schemeClr val="bg1"/>
                </a:solidFill>
              </a:rPr>
              <a:t>Кириллюк</a:t>
            </a:r>
            <a:r>
              <a:rPr lang="ru-RU" b="1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DA4534F-EC1B-4F6D-9CC7-68E798CC2B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937519"/>
              </p:ext>
            </p:extLst>
          </p:nvPr>
        </p:nvGraphicFramePr>
        <p:xfrm>
          <a:off x="274321" y="1361440"/>
          <a:ext cx="11545728" cy="530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85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0F057-7DDE-4108-8808-46B5611D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bg1"/>
                </a:solidFill>
              </a:rPr>
              <a:t>Адвокация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BD08C0A-95BE-4112-9E41-D64A77D94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329644"/>
              </p:ext>
            </p:extLst>
          </p:nvPr>
        </p:nvGraphicFramePr>
        <p:xfrm>
          <a:off x="1101726" y="765176"/>
          <a:ext cx="11090274" cy="554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601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5423-E30F-469F-8DC7-39AF98A9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422777"/>
            <a:ext cx="4220967" cy="1907840"/>
          </a:xfrm>
        </p:spPr>
        <p:txBody>
          <a:bodyPr anchor="b"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Constantia" panose="02030602050306030303" pitchFamily="18" charset="0"/>
              </a:rPr>
              <a:t>Контактные данные:</a:t>
            </a:r>
          </a:p>
        </p:txBody>
      </p:sp>
      <p:pic>
        <p:nvPicPr>
          <p:cNvPr id="48" name="Рисунок 4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BFE664-6EA7-45F7-B1DC-6F5787F5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22" y="1007071"/>
            <a:ext cx="4849488" cy="214589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B1A0DD0-9BB7-4965-B1A3-AA3193A59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2666999"/>
            <a:ext cx="4075054" cy="274121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Арсен Аубакиров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+7 747 196 51 01 (</a:t>
            </a: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</a:rPr>
              <a:t>WhatsApp, Telegram, Signal, Skype)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</a:rPr>
              <a:t>E-mail</a:t>
            </a:r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: </a:t>
            </a:r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  <a:hlinkClick r:id="rId3"/>
              </a:rPr>
              <a:t>aub.arsen@gmail.com</a:t>
            </a:r>
            <a:endParaRPr lang="en-US" sz="2000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Профили в </a:t>
            </a: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  <a:hlinkClick r:id="rId4" action="ppaction://hlinkfile"/>
              </a:rPr>
              <a:t>LinkedIn</a:t>
            </a:r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  <a:hlinkClick r:id="rId5"/>
              </a:rPr>
              <a:t>Facebook</a:t>
            </a: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  <a:hlinkClick r:id="rId6"/>
              </a:rPr>
              <a:t>Instagram</a:t>
            </a:r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 (</a:t>
            </a:r>
            <a:r>
              <a:rPr lang="en-US" sz="2000" dirty="0">
                <a:solidFill>
                  <a:schemeClr val="bg1"/>
                </a:solidFill>
                <a:latin typeface="Constantia" panose="02030602050306030303" pitchFamily="18" charset="0"/>
              </a:rPr>
              <a:t>@aub_ars)</a:t>
            </a:r>
            <a:endParaRPr lang="ru-RU" sz="20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51" name="Рисунок 5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D99CCB5-380D-41CF-8FB2-BB53912823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046" y="3933340"/>
            <a:ext cx="4837061" cy="16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6312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DarkSeedLeftStep">
      <a:dk1>
        <a:srgbClr val="000000"/>
      </a:dk1>
      <a:lt1>
        <a:srgbClr val="FFFFFF"/>
      </a:lt1>
      <a:dk2>
        <a:srgbClr val="1B2B30"/>
      </a:dk2>
      <a:lt2>
        <a:srgbClr val="F0F3F2"/>
      </a:lt2>
      <a:accent1>
        <a:srgbClr val="C34D80"/>
      </a:accent1>
      <a:accent2>
        <a:srgbClr val="B13B9F"/>
      </a:accent2>
      <a:accent3>
        <a:srgbClr val="A44DC3"/>
      </a:accent3>
      <a:accent4>
        <a:srgbClr val="6641B4"/>
      </a:accent4>
      <a:accent5>
        <a:srgbClr val="4D58C3"/>
      </a:accent5>
      <a:accent6>
        <a:srgbClr val="3B78B1"/>
      </a:accent6>
      <a:hlink>
        <a:srgbClr val="483FBF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507</Words>
  <Application>Microsoft Office PowerPoint</Application>
  <PresentationFormat>Широкоэкранный</PresentationFormat>
  <Paragraphs>75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Avenir Next LT Pro</vt:lpstr>
      <vt:lpstr>Avenir Next LT Pro (Основной текст)</vt:lpstr>
      <vt:lpstr>Constantia</vt:lpstr>
      <vt:lpstr>customFont</vt:lpstr>
      <vt:lpstr>Roboto</vt:lpstr>
      <vt:lpstr>3DFloatVTI</vt:lpstr>
      <vt:lpstr>Защита персональных данных в законодательстве по регулированию цифровых технологий</vt:lpstr>
      <vt:lpstr>Уполномоченный орган по защите персональных данных</vt:lpstr>
      <vt:lpstr>Международные стандарты</vt:lpstr>
      <vt:lpstr>Закон Республики Казахстан от 25 июня 2020 года № 347-VI О внесении изменений и дополнений в некоторые законодательные акты Республики Казахстан по вопросам регулирования цифровых технологий</vt:lpstr>
      <vt:lpstr>Анализ законопроекта – внутренний и внешний</vt:lpstr>
      <vt:lpstr>Рекомендации (И. Лоскутов)</vt:lpstr>
      <vt:lpstr>Рекомендации (О. Кириллюк)</vt:lpstr>
      <vt:lpstr>Адвокация</vt:lpstr>
      <vt:lpstr>Контактные данные: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персональных данных в законодательстве по регулированию цифровых технологий</dc:title>
  <dc:creator>Арсен Аубакиров</dc:creator>
  <cp:lastModifiedBy>Арсен Аубакиров</cp:lastModifiedBy>
  <cp:revision>16</cp:revision>
  <dcterms:created xsi:type="dcterms:W3CDTF">2021-02-22T10:11:53Z</dcterms:created>
  <dcterms:modified xsi:type="dcterms:W3CDTF">2021-02-23T08:07:53Z</dcterms:modified>
</cp:coreProperties>
</file>