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5490f0ddf1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5490f0ddf1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6dd8bd9f08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6dd8bd9f08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5586a10543_1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5586a10543_1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5490f0ddf1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5490f0ddf1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5490f0ddf1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5490f0ddf1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474350" y="753400"/>
            <a:ext cx="6994500" cy="3060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FFFFFF"/>
                </a:solidFill>
              </a:rPr>
              <a:t>PandemicBigBrother:</a:t>
            </a:r>
            <a:r>
              <a:rPr lang="en" sz="2000">
                <a:solidFill>
                  <a:srgbClr val="FFFFFF"/>
                </a:solidFill>
              </a:rPr>
              <a:t> Мы мониторим ограничения гражданских прав, реализуемые с помощью цифровых технологий. </a:t>
            </a:r>
            <a:endParaRPr sz="20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000">
                <a:solidFill>
                  <a:srgbClr val="FFFFFF"/>
                </a:solidFill>
              </a:rPr>
              <a:t>И эти ограничения должны быть отменены после завершения пандемии </a:t>
            </a:r>
            <a:endParaRPr sz="2000">
              <a:solidFill>
                <a:srgbClr val="FFFFFF"/>
              </a:solidFill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-365050" y="3915750"/>
            <a:ext cx="7833900" cy="110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45720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FFFF"/>
                </a:solidFill>
              </a:rPr>
              <a:t>Andrew Sushko</a:t>
            </a:r>
            <a:r>
              <a:rPr lang="en" sz="1600">
                <a:solidFill>
                  <a:srgbClr val="FFFFFF"/>
                </a:solidFill>
              </a:rPr>
              <a:t>  </a:t>
            </a:r>
            <a:br>
              <a:rPr lang="en" sz="1600">
                <a:solidFill>
                  <a:srgbClr val="FFFFFF"/>
                </a:solidFill>
              </a:rPr>
            </a:br>
            <a:r>
              <a:rPr lang="en" sz="1600">
                <a:solidFill>
                  <a:srgbClr val="FFFFFF"/>
                </a:solidFill>
              </a:rPr>
              <a:t>*SecDev Foundation (Canada)  </a:t>
            </a:r>
            <a:br>
              <a:rPr lang="en" sz="1600">
                <a:solidFill>
                  <a:srgbClr val="FFFFFF"/>
                </a:solidFill>
              </a:rPr>
            </a:br>
            <a:r>
              <a:rPr lang="en" sz="1600">
                <a:solidFill>
                  <a:srgbClr val="FFFFFF"/>
                </a:solidFill>
              </a:rPr>
              <a:t>*Digital Freedoms Lab of Human Constanta (Belarus) </a:t>
            </a:r>
            <a:endParaRPr sz="1600">
              <a:solidFill>
                <a:srgbClr val="FFFFFF"/>
              </a:solidFill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 rotWithShape="1">
          <a:blip r:embed="rId3">
            <a:alphaModFix/>
          </a:blip>
          <a:srcRect b="2620" l="2000" r="-1999" t="-2620"/>
          <a:stretch/>
        </p:blipFill>
        <p:spPr>
          <a:xfrm>
            <a:off x="7619149" y="4478075"/>
            <a:ext cx="1524850" cy="6654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69711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80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br>
              <a:rPr lang="en" sz="2800">
                <a:solidFill>
                  <a:srgbClr val="000000"/>
                </a:solidFill>
                <a:highlight>
                  <a:srgbClr val="FF00FF"/>
                </a:highlight>
              </a:rPr>
            </a:br>
            <a:r>
              <a:rPr lang="en" sz="2800">
                <a:solidFill>
                  <a:srgbClr val="000000"/>
                </a:solidFill>
                <a:highlight>
                  <a:srgbClr val="FF00FF"/>
                </a:highlight>
              </a:rPr>
              <a:t>									</a:t>
            </a:r>
            <a:endParaRPr sz="2800">
              <a:solidFill>
                <a:srgbClr val="000000"/>
              </a:solidFill>
              <a:highlight>
                <a:srgbClr val="FF00FF"/>
              </a:highlight>
            </a:endParaRPr>
          </a:p>
        </p:txBody>
      </p:sp>
      <p:pic>
        <p:nvPicPr>
          <p:cNvPr id="63" name="Google Shape;63;p14"/>
          <p:cNvPicPr preferRelativeResize="0"/>
          <p:nvPr/>
        </p:nvPicPr>
        <p:blipFill rotWithShape="1">
          <a:blip r:embed="rId3">
            <a:alphaModFix/>
          </a:blip>
          <a:srcRect b="2620" l="2000" r="-1999" t="-2620"/>
          <a:stretch/>
        </p:blipFill>
        <p:spPr>
          <a:xfrm>
            <a:off x="7619149" y="4478075"/>
            <a:ext cx="1524850" cy="665427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" y="0"/>
            <a:ext cx="7516597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524538" y="566550"/>
            <a:ext cx="8094900" cy="401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rgbClr val="FF00FF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00FF"/>
                </a:solidFill>
              </a:rPr>
              <a:t> </a:t>
            </a:r>
            <a:endParaRPr sz="4800">
              <a:solidFill>
                <a:srgbClr val="FF00FF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4800">
              <a:solidFill>
                <a:srgbClr val="FF00FF"/>
              </a:solidFill>
            </a:endParaRPr>
          </a:p>
          <a:p>
            <a:pPr indent="0" lvl="0" marL="457200" rtl="0" algn="l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highlight>
                <a:srgbClr val="FF00FF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  <p:pic>
        <p:nvPicPr>
          <p:cNvPr id="70" name="Google Shape;70;p15"/>
          <p:cNvPicPr preferRelativeResize="0"/>
          <p:nvPr/>
        </p:nvPicPr>
        <p:blipFill rotWithShape="1">
          <a:blip r:embed="rId3">
            <a:alphaModFix/>
          </a:blip>
          <a:srcRect b="2620" l="2000" r="-1999" t="-2620"/>
          <a:stretch/>
        </p:blipFill>
        <p:spPr>
          <a:xfrm>
            <a:off x="7619149" y="4478075"/>
            <a:ext cx="1524850" cy="665427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" y="0"/>
            <a:ext cx="7516597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311700" y="445025"/>
            <a:ext cx="6422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311700" y="1017725"/>
            <a:ext cx="5994300" cy="387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000000"/>
              </a:solidFill>
              <a:highlight>
                <a:srgbClr val="FF00FF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i="1" sz="2800">
              <a:solidFill>
                <a:srgbClr val="000000"/>
              </a:solidFill>
              <a:highlight>
                <a:srgbClr val="FF00FF"/>
              </a:highlight>
            </a:endParaRPr>
          </a:p>
        </p:txBody>
      </p:sp>
      <p:pic>
        <p:nvPicPr>
          <p:cNvPr id="78" name="Google Shape;78;p16"/>
          <p:cNvPicPr preferRelativeResize="0"/>
          <p:nvPr/>
        </p:nvPicPr>
        <p:blipFill rotWithShape="1">
          <a:blip r:embed="rId3">
            <a:alphaModFix/>
          </a:blip>
          <a:srcRect b="2620" l="2000" r="-1999" t="-2620"/>
          <a:stretch/>
        </p:blipFill>
        <p:spPr>
          <a:xfrm>
            <a:off x="7619149" y="4478075"/>
            <a:ext cx="1524850" cy="665427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1" y="0"/>
            <a:ext cx="7435101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5" name="Google Shape;85;p17"/>
          <p:cNvPicPr preferRelativeResize="0"/>
          <p:nvPr/>
        </p:nvPicPr>
        <p:blipFill rotWithShape="1">
          <a:blip r:embed="rId3">
            <a:alphaModFix/>
          </a:blip>
          <a:srcRect b="2620" l="2000" r="-1999" t="-2620"/>
          <a:stretch/>
        </p:blipFill>
        <p:spPr>
          <a:xfrm>
            <a:off x="7619149" y="4478075"/>
            <a:ext cx="1524850" cy="665427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100" y="130225"/>
            <a:ext cx="7394374" cy="4860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pandemicbigbrother.online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2" name="Google Shape;92;p18"/>
          <p:cNvPicPr preferRelativeResize="0"/>
          <p:nvPr/>
        </p:nvPicPr>
        <p:blipFill rotWithShape="1">
          <a:blip r:embed="rId3">
            <a:alphaModFix/>
          </a:blip>
          <a:srcRect b="2620" l="2000" r="-1999" t="-2620"/>
          <a:stretch/>
        </p:blipFill>
        <p:spPr>
          <a:xfrm>
            <a:off x="7619149" y="4478075"/>
            <a:ext cx="1524850" cy="6654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